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y="5143500" cx="9144000"/>
  <p:notesSz cx="6858000" cy="9144000"/>
  <p:embeddedFontLst>
    <p:embeddedFont>
      <p:font typeface="Montserrat"/>
      <p:regular r:id="rId20"/>
      <p:bold r:id="rId21"/>
      <p:italic r:id="rId22"/>
      <p:boldItalic r:id="rId23"/>
    </p:embeddedFont>
    <p:embeddedFont>
      <p:font typeface="Montserrat Medium"/>
      <p:regular r:id="rId24"/>
      <p:bold r:id="rId25"/>
      <p:italic r:id="rId26"/>
      <p:boldItalic r:id="rId27"/>
    </p:embeddedFont>
    <p:embeddedFont>
      <p:font typeface="Montserrat ExtraLight"/>
      <p:regular r:id="rId28"/>
      <p:bold r:id="rId29"/>
      <p:italic r:id="rId30"/>
      <p:boldItalic r:id="rId31"/>
    </p:embeddedFont>
    <p:embeddedFont>
      <p:font typeface="Montserrat ExtraBold"/>
      <p:bold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22" Type="http://schemas.openxmlformats.org/officeDocument/2006/relationships/font" Target="fonts/Montserrat-italic.fntdata"/><Relationship Id="rId21" Type="http://schemas.openxmlformats.org/officeDocument/2006/relationships/font" Target="fonts/Montserrat-bold.fntdata"/><Relationship Id="rId24" Type="http://schemas.openxmlformats.org/officeDocument/2006/relationships/font" Target="fonts/MontserratMedium-regular.fntdata"/><Relationship Id="rId23" Type="http://schemas.openxmlformats.org/officeDocument/2006/relationships/font" Target="fonts/Montserrat-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ontserratMedium-italic.fntdata"/><Relationship Id="rId25" Type="http://schemas.openxmlformats.org/officeDocument/2006/relationships/font" Target="fonts/MontserratMedium-bold.fntdata"/><Relationship Id="rId28" Type="http://schemas.openxmlformats.org/officeDocument/2006/relationships/font" Target="fonts/MontserratExtraLight-regular.fntdata"/><Relationship Id="rId27" Type="http://schemas.openxmlformats.org/officeDocument/2006/relationships/font" Target="fonts/MontserratMedium-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MontserratExtraLight-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ontserratExtraLight-boldItalic.fntdata"/><Relationship Id="rId30" Type="http://schemas.openxmlformats.org/officeDocument/2006/relationships/font" Target="fonts/MontserratExtraLight-italic.fntdata"/><Relationship Id="rId11" Type="http://schemas.openxmlformats.org/officeDocument/2006/relationships/slide" Target="slides/slide7.xml"/><Relationship Id="rId33" Type="http://schemas.openxmlformats.org/officeDocument/2006/relationships/font" Target="fonts/MontserratExtraBold-boldItalic.fntdata"/><Relationship Id="rId10" Type="http://schemas.openxmlformats.org/officeDocument/2006/relationships/slide" Target="slides/slide6.xml"/><Relationship Id="rId32" Type="http://schemas.openxmlformats.org/officeDocument/2006/relationships/font" Target="fonts/MontserratExtraBold-bold.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1.png>
</file>

<file path=ppt/media/image12.png>
</file>

<file path=ppt/media/image13.png>
</file>

<file path=ppt/media/image14.jp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5.png>
</file>

<file path=ppt/media/image26.png>
</file>

<file path=ppt/media/image27.png>
</file>

<file path=ppt/media/image29.png>
</file>

<file path=ppt/media/image30.png>
</file>

<file path=ppt/media/image31.png>
</file>

<file path=ppt/media/image32.png>
</file>

<file path=ppt/media/image33.png>
</file>

<file path=ppt/media/image35.png>
</file>

<file path=ppt/media/image36.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f9dd10cd1d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f9dd10cd1d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f9dd10cd1d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f9dd10cd1d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f9dd10cd1d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f9dd10cd1d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729023341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729023341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7f9262ee2f_0_26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7f9262ee2f_0_26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729023341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729023341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7f9262ee2f_0_26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7f9262ee2f_0_26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27de1ed1ca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27de1ed1ca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27de1ed1ca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27de1ed1ca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27de1ed1c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27de1ed1c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27de1ed1ca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27de1ed1ca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f9dd10cd1d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f9dd10cd1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f9dd10cd1d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f9dd10cd1d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f9dd10cd1d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f9dd10cd1d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6.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 Id="rId3"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9.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2175900" y="1950100"/>
            <a:ext cx="4792200" cy="644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3600"/>
              <a:buNone/>
              <a:defRPr b="1" sz="3600">
                <a:solidFill>
                  <a:schemeClr val="lt1"/>
                </a:solidFill>
              </a:defRPr>
            </a:lvl1pPr>
            <a:lvl2pPr lvl="1" algn="ctr">
              <a:spcBef>
                <a:spcPts val="0"/>
              </a:spcBef>
              <a:spcAft>
                <a:spcPts val="0"/>
              </a:spcAft>
              <a:buClr>
                <a:schemeClr val="lt1"/>
              </a:buClr>
              <a:buSzPts val="3600"/>
              <a:buNone/>
              <a:defRPr b="1" sz="3600">
                <a:solidFill>
                  <a:schemeClr val="lt1"/>
                </a:solidFill>
              </a:defRPr>
            </a:lvl2pPr>
            <a:lvl3pPr lvl="2" algn="ctr">
              <a:spcBef>
                <a:spcPts val="0"/>
              </a:spcBef>
              <a:spcAft>
                <a:spcPts val="0"/>
              </a:spcAft>
              <a:buClr>
                <a:schemeClr val="lt1"/>
              </a:buClr>
              <a:buSzPts val="3600"/>
              <a:buNone/>
              <a:defRPr b="1" sz="3600">
                <a:solidFill>
                  <a:schemeClr val="lt1"/>
                </a:solidFill>
              </a:defRPr>
            </a:lvl3pPr>
            <a:lvl4pPr lvl="3" algn="ctr">
              <a:spcBef>
                <a:spcPts val="0"/>
              </a:spcBef>
              <a:spcAft>
                <a:spcPts val="0"/>
              </a:spcAft>
              <a:buClr>
                <a:schemeClr val="lt1"/>
              </a:buClr>
              <a:buSzPts val="3600"/>
              <a:buNone/>
              <a:defRPr b="1" sz="3600">
                <a:solidFill>
                  <a:schemeClr val="lt1"/>
                </a:solidFill>
              </a:defRPr>
            </a:lvl4pPr>
            <a:lvl5pPr lvl="4" algn="ctr">
              <a:spcBef>
                <a:spcPts val="0"/>
              </a:spcBef>
              <a:spcAft>
                <a:spcPts val="0"/>
              </a:spcAft>
              <a:buClr>
                <a:schemeClr val="lt1"/>
              </a:buClr>
              <a:buSzPts val="3600"/>
              <a:buNone/>
              <a:defRPr b="1" sz="3600">
                <a:solidFill>
                  <a:schemeClr val="lt1"/>
                </a:solidFill>
              </a:defRPr>
            </a:lvl5pPr>
            <a:lvl6pPr lvl="5" algn="ctr">
              <a:spcBef>
                <a:spcPts val="0"/>
              </a:spcBef>
              <a:spcAft>
                <a:spcPts val="0"/>
              </a:spcAft>
              <a:buClr>
                <a:schemeClr val="lt1"/>
              </a:buClr>
              <a:buSzPts val="3600"/>
              <a:buNone/>
              <a:defRPr b="1" sz="3600">
                <a:solidFill>
                  <a:schemeClr val="lt1"/>
                </a:solidFill>
              </a:defRPr>
            </a:lvl6pPr>
            <a:lvl7pPr lvl="6" algn="ctr">
              <a:spcBef>
                <a:spcPts val="0"/>
              </a:spcBef>
              <a:spcAft>
                <a:spcPts val="0"/>
              </a:spcAft>
              <a:buClr>
                <a:schemeClr val="lt1"/>
              </a:buClr>
              <a:buSzPts val="3600"/>
              <a:buNone/>
              <a:defRPr b="1" sz="3600">
                <a:solidFill>
                  <a:schemeClr val="lt1"/>
                </a:solidFill>
              </a:defRPr>
            </a:lvl7pPr>
            <a:lvl8pPr lvl="7" algn="ctr">
              <a:spcBef>
                <a:spcPts val="0"/>
              </a:spcBef>
              <a:spcAft>
                <a:spcPts val="0"/>
              </a:spcAft>
              <a:buClr>
                <a:schemeClr val="lt1"/>
              </a:buClr>
              <a:buSzPts val="3600"/>
              <a:buNone/>
              <a:defRPr b="1" sz="3600">
                <a:solidFill>
                  <a:schemeClr val="lt1"/>
                </a:solidFill>
              </a:defRPr>
            </a:lvl8pPr>
            <a:lvl9pPr lvl="8" algn="ctr">
              <a:spcBef>
                <a:spcPts val="0"/>
              </a:spcBef>
              <a:spcAft>
                <a:spcPts val="0"/>
              </a:spcAft>
              <a:buClr>
                <a:schemeClr val="lt1"/>
              </a:buClr>
              <a:buSzPts val="3600"/>
              <a:buNone/>
              <a:defRPr b="1" sz="3600">
                <a:solidFill>
                  <a:schemeClr val="lt1"/>
                </a:solidFill>
              </a:defRPr>
            </a:lvl9pPr>
          </a:lstStyle>
          <a:p/>
        </p:txBody>
      </p:sp>
      <p:sp>
        <p:nvSpPr>
          <p:cNvPr id="10" name="Google Shape;10;p2"/>
          <p:cNvSpPr txBox="1"/>
          <p:nvPr>
            <p:ph idx="1" type="subTitle"/>
          </p:nvPr>
        </p:nvSpPr>
        <p:spPr>
          <a:xfrm>
            <a:off x="2044200" y="3704650"/>
            <a:ext cx="5055600" cy="464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37" name="Shape 37"/>
        <p:cNvGrpSpPr/>
        <p:nvPr/>
      </p:nvGrpSpPr>
      <p:grpSpPr>
        <a:xfrm>
          <a:off x="0" y="0"/>
          <a:ext cx="0" cy="0"/>
          <a:chOff x="0" y="0"/>
          <a:chExt cx="0" cy="0"/>
        </a:xfrm>
      </p:grpSpPr>
      <p:sp>
        <p:nvSpPr>
          <p:cNvPr id="38" name="Google Shape;38;p11"/>
          <p:cNvSpPr txBox="1"/>
          <p:nvPr>
            <p:ph hasCustomPrompt="1" type="title"/>
          </p:nvPr>
        </p:nvSpPr>
        <p:spPr>
          <a:xfrm>
            <a:off x="1920750" y="1634425"/>
            <a:ext cx="5302500" cy="11166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7200"/>
              <a:buNone/>
              <a:defRPr sz="7200">
                <a:solidFill>
                  <a:schemeClr val="lt1"/>
                </a:solidFill>
              </a:defRPr>
            </a:lvl1pPr>
            <a:lvl2pPr lvl="1" algn="ctr">
              <a:spcBef>
                <a:spcPts val="0"/>
              </a:spcBef>
              <a:spcAft>
                <a:spcPts val="0"/>
              </a:spcAft>
              <a:buClr>
                <a:schemeClr val="lt1"/>
              </a:buClr>
              <a:buSzPts val="7200"/>
              <a:buNone/>
              <a:defRPr sz="7200">
                <a:solidFill>
                  <a:schemeClr val="lt1"/>
                </a:solidFill>
              </a:defRPr>
            </a:lvl2pPr>
            <a:lvl3pPr lvl="2" algn="ctr">
              <a:spcBef>
                <a:spcPts val="0"/>
              </a:spcBef>
              <a:spcAft>
                <a:spcPts val="0"/>
              </a:spcAft>
              <a:buClr>
                <a:schemeClr val="lt1"/>
              </a:buClr>
              <a:buSzPts val="7200"/>
              <a:buNone/>
              <a:defRPr sz="7200">
                <a:solidFill>
                  <a:schemeClr val="lt1"/>
                </a:solidFill>
              </a:defRPr>
            </a:lvl3pPr>
            <a:lvl4pPr lvl="3" algn="ctr">
              <a:spcBef>
                <a:spcPts val="0"/>
              </a:spcBef>
              <a:spcAft>
                <a:spcPts val="0"/>
              </a:spcAft>
              <a:buClr>
                <a:schemeClr val="lt1"/>
              </a:buClr>
              <a:buSzPts val="7200"/>
              <a:buNone/>
              <a:defRPr sz="7200">
                <a:solidFill>
                  <a:schemeClr val="lt1"/>
                </a:solidFill>
              </a:defRPr>
            </a:lvl4pPr>
            <a:lvl5pPr lvl="4" algn="ctr">
              <a:spcBef>
                <a:spcPts val="0"/>
              </a:spcBef>
              <a:spcAft>
                <a:spcPts val="0"/>
              </a:spcAft>
              <a:buClr>
                <a:schemeClr val="lt1"/>
              </a:buClr>
              <a:buSzPts val="7200"/>
              <a:buNone/>
              <a:defRPr sz="7200">
                <a:solidFill>
                  <a:schemeClr val="lt1"/>
                </a:solidFill>
              </a:defRPr>
            </a:lvl5pPr>
            <a:lvl6pPr lvl="5" algn="ctr">
              <a:spcBef>
                <a:spcPts val="0"/>
              </a:spcBef>
              <a:spcAft>
                <a:spcPts val="0"/>
              </a:spcAft>
              <a:buClr>
                <a:schemeClr val="lt1"/>
              </a:buClr>
              <a:buSzPts val="7200"/>
              <a:buNone/>
              <a:defRPr sz="7200">
                <a:solidFill>
                  <a:schemeClr val="lt1"/>
                </a:solidFill>
              </a:defRPr>
            </a:lvl6pPr>
            <a:lvl7pPr lvl="6" algn="ctr">
              <a:spcBef>
                <a:spcPts val="0"/>
              </a:spcBef>
              <a:spcAft>
                <a:spcPts val="0"/>
              </a:spcAft>
              <a:buClr>
                <a:schemeClr val="lt1"/>
              </a:buClr>
              <a:buSzPts val="7200"/>
              <a:buNone/>
              <a:defRPr sz="7200">
                <a:solidFill>
                  <a:schemeClr val="lt1"/>
                </a:solidFill>
              </a:defRPr>
            </a:lvl7pPr>
            <a:lvl8pPr lvl="7" algn="ctr">
              <a:spcBef>
                <a:spcPts val="0"/>
              </a:spcBef>
              <a:spcAft>
                <a:spcPts val="0"/>
              </a:spcAft>
              <a:buClr>
                <a:schemeClr val="lt1"/>
              </a:buClr>
              <a:buSzPts val="7200"/>
              <a:buNone/>
              <a:defRPr sz="7200">
                <a:solidFill>
                  <a:schemeClr val="lt1"/>
                </a:solidFill>
              </a:defRPr>
            </a:lvl8pPr>
            <a:lvl9pPr lvl="8" algn="ctr">
              <a:spcBef>
                <a:spcPts val="0"/>
              </a:spcBef>
              <a:spcAft>
                <a:spcPts val="0"/>
              </a:spcAft>
              <a:buClr>
                <a:schemeClr val="lt1"/>
              </a:buClr>
              <a:buSzPts val="7200"/>
              <a:buNone/>
              <a:defRPr sz="7200">
                <a:solidFill>
                  <a:schemeClr val="lt1"/>
                </a:solidFill>
              </a:defRPr>
            </a:lvl9pPr>
          </a:lstStyle>
          <a:p>
            <a:r>
              <a:t>xx%</a:t>
            </a:r>
          </a:p>
        </p:txBody>
      </p:sp>
      <p:sp>
        <p:nvSpPr>
          <p:cNvPr id="39" name="Google Shape;39;p11"/>
          <p:cNvSpPr txBox="1"/>
          <p:nvPr>
            <p:ph idx="1" type="body"/>
          </p:nvPr>
        </p:nvSpPr>
        <p:spPr>
          <a:xfrm>
            <a:off x="2786550" y="3094475"/>
            <a:ext cx="3570900" cy="5670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accent1"/>
              </a:buClr>
              <a:buSzPts val="1800"/>
              <a:buChar char="●"/>
              <a:defRPr>
                <a:solidFill>
                  <a:schemeClr val="accent1"/>
                </a:solidFill>
              </a:defRPr>
            </a:lvl1pPr>
            <a:lvl2pPr indent="-342900" lvl="1" marL="914400" algn="ctr">
              <a:spcBef>
                <a:spcPts val="1600"/>
              </a:spcBef>
              <a:spcAft>
                <a:spcPts val="0"/>
              </a:spcAft>
              <a:buClr>
                <a:schemeClr val="accent1"/>
              </a:buClr>
              <a:buSzPts val="1800"/>
              <a:buChar char="○"/>
              <a:defRPr sz="1800">
                <a:solidFill>
                  <a:schemeClr val="accent1"/>
                </a:solidFill>
              </a:defRPr>
            </a:lvl2pPr>
            <a:lvl3pPr indent="-342900" lvl="2" marL="1371600" algn="ctr">
              <a:spcBef>
                <a:spcPts val="1600"/>
              </a:spcBef>
              <a:spcAft>
                <a:spcPts val="0"/>
              </a:spcAft>
              <a:buClr>
                <a:schemeClr val="accent1"/>
              </a:buClr>
              <a:buSzPts val="1800"/>
              <a:buChar char="■"/>
              <a:defRPr sz="1800">
                <a:solidFill>
                  <a:schemeClr val="accent1"/>
                </a:solidFill>
              </a:defRPr>
            </a:lvl3pPr>
            <a:lvl4pPr indent="-342900" lvl="3" marL="1828800" algn="ctr">
              <a:spcBef>
                <a:spcPts val="1600"/>
              </a:spcBef>
              <a:spcAft>
                <a:spcPts val="0"/>
              </a:spcAft>
              <a:buClr>
                <a:schemeClr val="accent1"/>
              </a:buClr>
              <a:buSzPts val="1800"/>
              <a:buChar char="●"/>
              <a:defRPr sz="1800">
                <a:solidFill>
                  <a:schemeClr val="accent1"/>
                </a:solidFill>
              </a:defRPr>
            </a:lvl4pPr>
            <a:lvl5pPr indent="-342900" lvl="4" marL="2286000" algn="ctr">
              <a:spcBef>
                <a:spcPts val="1600"/>
              </a:spcBef>
              <a:spcAft>
                <a:spcPts val="0"/>
              </a:spcAft>
              <a:buClr>
                <a:schemeClr val="accent1"/>
              </a:buClr>
              <a:buSzPts val="1800"/>
              <a:buChar char="○"/>
              <a:defRPr sz="1800">
                <a:solidFill>
                  <a:schemeClr val="accent1"/>
                </a:solidFill>
              </a:defRPr>
            </a:lvl5pPr>
            <a:lvl6pPr indent="-342900" lvl="5" marL="2743200" algn="ctr">
              <a:spcBef>
                <a:spcPts val="1600"/>
              </a:spcBef>
              <a:spcAft>
                <a:spcPts val="0"/>
              </a:spcAft>
              <a:buClr>
                <a:schemeClr val="accent1"/>
              </a:buClr>
              <a:buSzPts val="1800"/>
              <a:buChar char="■"/>
              <a:defRPr sz="1800">
                <a:solidFill>
                  <a:schemeClr val="accent1"/>
                </a:solidFill>
              </a:defRPr>
            </a:lvl6pPr>
            <a:lvl7pPr indent="-342900" lvl="6" marL="3200400" algn="ctr">
              <a:spcBef>
                <a:spcPts val="1600"/>
              </a:spcBef>
              <a:spcAft>
                <a:spcPts val="0"/>
              </a:spcAft>
              <a:buClr>
                <a:schemeClr val="accent1"/>
              </a:buClr>
              <a:buSzPts val="1800"/>
              <a:buChar char="●"/>
              <a:defRPr sz="1800">
                <a:solidFill>
                  <a:schemeClr val="accent1"/>
                </a:solidFill>
              </a:defRPr>
            </a:lvl7pPr>
            <a:lvl8pPr indent="-342900" lvl="7" marL="3657600" algn="ctr">
              <a:spcBef>
                <a:spcPts val="1600"/>
              </a:spcBef>
              <a:spcAft>
                <a:spcPts val="0"/>
              </a:spcAft>
              <a:buClr>
                <a:schemeClr val="accent1"/>
              </a:buClr>
              <a:buSzPts val="1800"/>
              <a:buChar char="○"/>
              <a:defRPr sz="1800">
                <a:solidFill>
                  <a:schemeClr val="accent1"/>
                </a:solidFill>
              </a:defRPr>
            </a:lvl8pPr>
            <a:lvl9pPr indent="-342900" lvl="8" marL="4114800" algn="ctr">
              <a:spcBef>
                <a:spcPts val="1600"/>
              </a:spcBef>
              <a:spcAft>
                <a:spcPts val="1600"/>
              </a:spcAft>
              <a:buClr>
                <a:schemeClr val="accent1"/>
              </a:buClr>
              <a:buSzPts val="1800"/>
              <a:buChar char="■"/>
              <a:defRPr sz="1800">
                <a:solidFill>
                  <a:schemeClr val="accent1"/>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40" name="Shape 4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p:cSld name="CAPTION_ONLY_3">
    <p:bg>
      <p:bgPr>
        <a:blipFill>
          <a:blip r:embed="rId2">
            <a:alphaModFix/>
          </a:blip>
          <a:stretch>
            <a:fillRect/>
          </a:stretch>
        </a:blipFill>
      </p:bgPr>
    </p:bg>
    <p:spTree>
      <p:nvGrpSpPr>
        <p:cNvPr id="41" name="Shape 41"/>
        <p:cNvGrpSpPr/>
        <p:nvPr/>
      </p:nvGrpSpPr>
      <p:grpSpPr>
        <a:xfrm>
          <a:off x="0" y="0"/>
          <a:ext cx="0" cy="0"/>
          <a:chOff x="0" y="0"/>
          <a:chExt cx="0" cy="0"/>
        </a:xfrm>
      </p:grpSpPr>
      <p:sp>
        <p:nvSpPr>
          <p:cNvPr id="42" name="Google Shape;42;p13"/>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43" name="Google Shape;43;p13"/>
          <p:cNvSpPr txBox="1"/>
          <p:nvPr>
            <p:ph idx="1" type="body"/>
          </p:nvPr>
        </p:nvSpPr>
        <p:spPr>
          <a:xfrm>
            <a:off x="938500" y="1246025"/>
            <a:ext cx="7172100" cy="3039900"/>
          </a:xfrm>
          <a:prstGeom prst="rect">
            <a:avLst/>
          </a:prstGeom>
        </p:spPr>
        <p:txBody>
          <a:bodyPr anchorCtr="0" anchor="t" bIns="91425" lIns="91425" spcFirstLastPara="1" rIns="91425" wrap="square" tIns="91425">
            <a:noAutofit/>
          </a:bodyPr>
          <a:lstStyle>
            <a:lvl1pPr indent="-301625" lvl="0" marL="457200" rtl="0">
              <a:spcBef>
                <a:spcPts val="0"/>
              </a:spcBef>
              <a:spcAft>
                <a:spcPts val="0"/>
              </a:spcAft>
              <a:buClr>
                <a:schemeClr val="lt1"/>
              </a:buClr>
              <a:buSzPts val="1150"/>
              <a:buChar char="●"/>
              <a:defRPr sz="1150">
                <a:solidFill>
                  <a:schemeClr val="lt1"/>
                </a:solidFill>
              </a:defRPr>
            </a:lvl1pPr>
            <a:lvl2pPr indent="-301625" lvl="1" marL="914400" rtl="0">
              <a:spcBef>
                <a:spcPts val="1600"/>
              </a:spcBef>
              <a:spcAft>
                <a:spcPts val="0"/>
              </a:spcAft>
              <a:buClr>
                <a:schemeClr val="lt1"/>
              </a:buClr>
              <a:buSzPts val="1150"/>
              <a:buChar char="○"/>
              <a:defRPr sz="1150">
                <a:solidFill>
                  <a:schemeClr val="lt1"/>
                </a:solidFill>
              </a:defRPr>
            </a:lvl2pPr>
            <a:lvl3pPr indent="-301625" lvl="2" marL="1371600" rtl="0">
              <a:spcBef>
                <a:spcPts val="1600"/>
              </a:spcBef>
              <a:spcAft>
                <a:spcPts val="0"/>
              </a:spcAft>
              <a:buClr>
                <a:schemeClr val="lt1"/>
              </a:buClr>
              <a:buSzPts val="1150"/>
              <a:buChar char="■"/>
              <a:defRPr sz="1150">
                <a:solidFill>
                  <a:schemeClr val="lt1"/>
                </a:solidFill>
              </a:defRPr>
            </a:lvl3pPr>
            <a:lvl4pPr indent="-301625" lvl="3" marL="1828800" rtl="0">
              <a:spcBef>
                <a:spcPts val="1600"/>
              </a:spcBef>
              <a:spcAft>
                <a:spcPts val="0"/>
              </a:spcAft>
              <a:buClr>
                <a:schemeClr val="lt1"/>
              </a:buClr>
              <a:buSzPts val="1150"/>
              <a:buChar char="●"/>
              <a:defRPr sz="1150">
                <a:solidFill>
                  <a:schemeClr val="lt1"/>
                </a:solidFill>
              </a:defRPr>
            </a:lvl4pPr>
            <a:lvl5pPr indent="-301625" lvl="4" marL="2286000" rtl="0">
              <a:spcBef>
                <a:spcPts val="1600"/>
              </a:spcBef>
              <a:spcAft>
                <a:spcPts val="0"/>
              </a:spcAft>
              <a:buClr>
                <a:schemeClr val="lt1"/>
              </a:buClr>
              <a:buSzPts val="1150"/>
              <a:buChar char="○"/>
              <a:defRPr sz="1150">
                <a:solidFill>
                  <a:schemeClr val="lt1"/>
                </a:solidFill>
              </a:defRPr>
            </a:lvl5pPr>
            <a:lvl6pPr indent="-301625" lvl="5" marL="2743200" rtl="0">
              <a:spcBef>
                <a:spcPts val="1600"/>
              </a:spcBef>
              <a:spcAft>
                <a:spcPts val="0"/>
              </a:spcAft>
              <a:buClr>
                <a:schemeClr val="lt1"/>
              </a:buClr>
              <a:buSzPts val="1150"/>
              <a:buChar char="■"/>
              <a:defRPr sz="1150">
                <a:solidFill>
                  <a:schemeClr val="lt1"/>
                </a:solidFill>
              </a:defRPr>
            </a:lvl6pPr>
            <a:lvl7pPr indent="-301625" lvl="6" marL="3200400" rtl="0">
              <a:spcBef>
                <a:spcPts val="1600"/>
              </a:spcBef>
              <a:spcAft>
                <a:spcPts val="0"/>
              </a:spcAft>
              <a:buClr>
                <a:schemeClr val="lt1"/>
              </a:buClr>
              <a:buSzPts val="1150"/>
              <a:buChar char="●"/>
              <a:defRPr sz="1150">
                <a:solidFill>
                  <a:schemeClr val="lt1"/>
                </a:solidFill>
              </a:defRPr>
            </a:lvl7pPr>
            <a:lvl8pPr indent="-301625" lvl="7" marL="3657600" rtl="0">
              <a:spcBef>
                <a:spcPts val="1600"/>
              </a:spcBef>
              <a:spcAft>
                <a:spcPts val="0"/>
              </a:spcAft>
              <a:buClr>
                <a:schemeClr val="lt1"/>
              </a:buClr>
              <a:buSzPts val="1150"/>
              <a:buChar char="○"/>
              <a:defRPr sz="1150">
                <a:solidFill>
                  <a:schemeClr val="lt1"/>
                </a:solidFill>
              </a:defRPr>
            </a:lvl8pPr>
            <a:lvl9pPr indent="-301625" lvl="8" marL="4114800" rtl="0">
              <a:spcBef>
                <a:spcPts val="1600"/>
              </a:spcBef>
              <a:spcAft>
                <a:spcPts val="1600"/>
              </a:spcAft>
              <a:buClr>
                <a:schemeClr val="lt1"/>
              </a:buClr>
              <a:buSzPts val="1150"/>
              <a:buChar char="■"/>
              <a:defRPr sz="1150">
                <a:solidFill>
                  <a:schemeClr val="l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SECTION_TITLE_AND_DESCRIPTION_1_1_3">
    <p:bg>
      <p:bgPr>
        <a:blipFill>
          <a:blip r:embed="rId2">
            <a:alphaModFix/>
          </a:blip>
          <a:stretch>
            <a:fillRect/>
          </a:stretch>
        </a:blipFill>
      </p:bgPr>
    </p:bg>
    <p:spTree>
      <p:nvGrpSpPr>
        <p:cNvPr id="44" name="Shape 44"/>
        <p:cNvGrpSpPr/>
        <p:nvPr/>
      </p:nvGrpSpPr>
      <p:grpSpPr>
        <a:xfrm>
          <a:off x="0" y="0"/>
          <a:ext cx="0" cy="0"/>
          <a:chOff x="0" y="0"/>
          <a:chExt cx="0" cy="0"/>
        </a:xfrm>
      </p:grpSpPr>
      <p:sp>
        <p:nvSpPr>
          <p:cNvPr id="45" name="Google Shape;45;p14"/>
          <p:cNvSpPr txBox="1"/>
          <p:nvPr>
            <p:ph type="title"/>
          </p:nvPr>
        </p:nvSpPr>
        <p:spPr>
          <a:xfrm>
            <a:off x="3538497"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46" name="Google Shape;46;p14"/>
          <p:cNvSpPr txBox="1"/>
          <p:nvPr>
            <p:ph idx="1" type="subTitle"/>
          </p:nvPr>
        </p:nvSpPr>
        <p:spPr>
          <a:xfrm>
            <a:off x="3538497"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47" name="Google Shape;47;p14"/>
          <p:cNvSpPr txBox="1"/>
          <p:nvPr>
            <p:ph idx="2" type="title"/>
          </p:nvPr>
        </p:nvSpPr>
        <p:spPr>
          <a:xfrm>
            <a:off x="6028553"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48" name="Google Shape;48;p14"/>
          <p:cNvSpPr txBox="1"/>
          <p:nvPr>
            <p:ph idx="3" type="subTitle"/>
          </p:nvPr>
        </p:nvSpPr>
        <p:spPr>
          <a:xfrm>
            <a:off x="6028553"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49" name="Google Shape;49;p14"/>
          <p:cNvSpPr txBox="1"/>
          <p:nvPr>
            <p:ph idx="4" type="title"/>
          </p:nvPr>
        </p:nvSpPr>
        <p:spPr>
          <a:xfrm>
            <a:off x="1048447"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50" name="Google Shape;50;p14"/>
          <p:cNvSpPr txBox="1"/>
          <p:nvPr>
            <p:ph idx="5" type="subTitle"/>
          </p:nvPr>
        </p:nvSpPr>
        <p:spPr>
          <a:xfrm>
            <a:off x="1048447"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51" name="Google Shape;51;p14"/>
          <p:cNvSpPr txBox="1"/>
          <p:nvPr>
            <p:ph hasCustomPrompt="1" idx="6" type="title"/>
          </p:nvPr>
        </p:nvSpPr>
        <p:spPr>
          <a:xfrm>
            <a:off x="104845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
        <p:nvSpPr>
          <p:cNvPr id="52" name="Google Shape;52;p14"/>
          <p:cNvSpPr txBox="1"/>
          <p:nvPr>
            <p:ph hasCustomPrompt="1" idx="7" type="title"/>
          </p:nvPr>
        </p:nvSpPr>
        <p:spPr>
          <a:xfrm>
            <a:off x="353850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
        <p:nvSpPr>
          <p:cNvPr id="53" name="Google Shape;53;p14"/>
          <p:cNvSpPr txBox="1"/>
          <p:nvPr>
            <p:ph hasCustomPrompt="1" idx="8" type="title"/>
          </p:nvPr>
        </p:nvSpPr>
        <p:spPr>
          <a:xfrm>
            <a:off x="602855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TITLE_1">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15"/>
          <p:cNvSpPr txBox="1"/>
          <p:nvPr>
            <p:ph type="ctrTitle"/>
          </p:nvPr>
        </p:nvSpPr>
        <p:spPr>
          <a:xfrm>
            <a:off x="4285500" y="2832875"/>
            <a:ext cx="3657300" cy="644700"/>
          </a:xfrm>
          <a:prstGeom prst="rect">
            <a:avLst/>
          </a:prstGeom>
          <a:effectLst>
            <a:outerShdw blurRad="57150" rotWithShape="0" algn="bl" dir="5400000" dist="19050">
              <a:srgbClr val="76A5AF">
                <a:alpha val="88000"/>
              </a:srgbClr>
            </a:outerShdw>
          </a:effectLst>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b="1" sz="6000">
                <a:solidFill>
                  <a:schemeClr val="lt1"/>
                </a:solidFill>
              </a:defRPr>
            </a:lvl1pPr>
            <a:lvl2pPr lvl="1" rtl="0" algn="ctr">
              <a:spcBef>
                <a:spcPts val="0"/>
              </a:spcBef>
              <a:spcAft>
                <a:spcPts val="0"/>
              </a:spcAft>
              <a:buClr>
                <a:schemeClr val="lt1"/>
              </a:buClr>
              <a:buSzPts val="3600"/>
              <a:buNone/>
              <a:defRPr b="1" sz="3600">
                <a:solidFill>
                  <a:schemeClr val="lt1"/>
                </a:solidFill>
              </a:defRPr>
            </a:lvl2pPr>
            <a:lvl3pPr lvl="2" rtl="0" algn="ctr">
              <a:spcBef>
                <a:spcPts val="0"/>
              </a:spcBef>
              <a:spcAft>
                <a:spcPts val="0"/>
              </a:spcAft>
              <a:buClr>
                <a:schemeClr val="lt1"/>
              </a:buClr>
              <a:buSzPts val="3600"/>
              <a:buNone/>
              <a:defRPr b="1" sz="3600">
                <a:solidFill>
                  <a:schemeClr val="lt1"/>
                </a:solidFill>
              </a:defRPr>
            </a:lvl3pPr>
            <a:lvl4pPr lvl="3" rtl="0" algn="ctr">
              <a:spcBef>
                <a:spcPts val="0"/>
              </a:spcBef>
              <a:spcAft>
                <a:spcPts val="0"/>
              </a:spcAft>
              <a:buClr>
                <a:schemeClr val="lt1"/>
              </a:buClr>
              <a:buSzPts val="3600"/>
              <a:buNone/>
              <a:defRPr b="1" sz="3600">
                <a:solidFill>
                  <a:schemeClr val="lt1"/>
                </a:solidFill>
              </a:defRPr>
            </a:lvl4pPr>
            <a:lvl5pPr lvl="4" rtl="0" algn="ctr">
              <a:spcBef>
                <a:spcPts val="0"/>
              </a:spcBef>
              <a:spcAft>
                <a:spcPts val="0"/>
              </a:spcAft>
              <a:buClr>
                <a:schemeClr val="lt1"/>
              </a:buClr>
              <a:buSzPts val="3600"/>
              <a:buNone/>
              <a:defRPr b="1" sz="3600">
                <a:solidFill>
                  <a:schemeClr val="lt1"/>
                </a:solidFill>
              </a:defRPr>
            </a:lvl5pPr>
            <a:lvl6pPr lvl="5" rtl="0" algn="ctr">
              <a:spcBef>
                <a:spcPts val="0"/>
              </a:spcBef>
              <a:spcAft>
                <a:spcPts val="0"/>
              </a:spcAft>
              <a:buClr>
                <a:schemeClr val="lt1"/>
              </a:buClr>
              <a:buSzPts val="3600"/>
              <a:buNone/>
              <a:defRPr b="1" sz="3600">
                <a:solidFill>
                  <a:schemeClr val="lt1"/>
                </a:solidFill>
              </a:defRPr>
            </a:lvl6pPr>
            <a:lvl7pPr lvl="6" rtl="0" algn="ctr">
              <a:spcBef>
                <a:spcPts val="0"/>
              </a:spcBef>
              <a:spcAft>
                <a:spcPts val="0"/>
              </a:spcAft>
              <a:buClr>
                <a:schemeClr val="lt1"/>
              </a:buClr>
              <a:buSzPts val="3600"/>
              <a:buNone/>
              <a:defRPr b="1" sz="3600">
                <a:solidFill>
                  <a:schemeClr val="lt1"/>
                </a:solidFill>
              </a:defRPr>
            </a:lvl7pPr>
            <a:lvl8pPr lvl="7" rtl="0" algn="ctr">
              <a:spcBef>
                <a:spcPts val="0"/>
              </a:spcBef>
              <a:spcAft>
                <a:spcPts val="0"/>
              </a:spcAft>
              <a:buClr>
                <a:schemeClr val="lt1"/>
              </a:buClr>
              <a:buSzPts val="3600"/>
              <a:buNone/>
              <a:defRPr b="1" sz="3600">
                <a:solidFill>
                  <a:schemeClr val="lt1"/>
                </a:solidFill>
              </a:defRPr>
            </a:lvl8pPr>
            <a:lvl9pPr lvl="8" rtl="0" algn="ctr">
              <a:spcBef>
                <a:spcPts val="0"/>
              </a:spcBef>
              <a:spcAft>
                <a:spcPts val="0"/>
              </a:spcAft>
              <a:buClr>
                <a:schemeClr val="lt1"/>
              </a:buClr>
              <a:buSzPts val="3600"/>
              <a:buNone/>
              <a:defRPr b="1" sz="3600">
                <a:solidFill>
                  <a:schemeClr val="lt1"/>
                </a:solidFill>
              </a:defRPr>
            </a:lvl9pPr>
          </a:lstStyle>
          <a:p/>
        </p:txBody>
      </p:sp>
      <p:sp>
        <p:nvSpPr>
          <p:cNvPr id="56" name="Google Shape;56;p15"/>
          <p:cNvSpPr txBox="1"/>
          <p:nvPr>
            <p:ph idx="1" type="subTitle"/>
          </p:nvPr>
        </p:nvSpPr>
        <p:spPr>
          <a:xfrm>
            <a:off x="4144050" y="3549850"/>
            <a:ext cx="394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blipFill>
          <a:blip r:embed="rId2">
            <a:alphaModFix/>
          </a:blip>
          <a:stretch>
            <a:fillRect/>
          </a:stretch>
        </a:blipFill>
      </p:bgPr>
    </p:bg>
    <p:spTree>
      <p:nvGrpSpPr>
        <p:cNvPr id="57" name="Shape 57"/>
        <p:cNvGrpSpPr/>
        <p:nvPr/>
      </p:nvGrpSpPr>
      <p:grpSpPr>
        <a:xfrm>
          <a:off x="0" y="0"/>
          <a:ext cx="0" cy="0"/>
          <a:chOff x="0" y="0"/>
          <a:chExt cx="0" cy="0"/>
        </a:xfrm>
      </p:grpSpPr>
      <p:sp>
        <p:nvSpPr>
          <p:cNvPr id="58" name="Google Shape;58;p16"/>
          <p:cNvSpPr txBox="1"/>
          <p:nvPr>
            <p:ph type="ctrTitle"/>
          </p:nvPr>
        </p:nvSpPr>
        <p:spPr>
          <a:xfrm>
            <a:off x="1850525" y="1157925"/>
            <a:ext cx="5442900" cy="2603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000"/>
              <a:buNone/>
              <a:defRPr b="1" sz="3000">
                <a:solidFill>
                  <a:schemeClr val="lt1"/>
                </a:solidFill>
              </a:defRPr>
            </a:lvl1pPr>
            <a:lvl2pPr lvl="1" rtl="0" algn="ctr">
              <a:spcBef>
                <a:spcPts val="0"/>
              </a:spcBef>
              <a:spcAft>
                <a:spcPts val="0"/>
              </a:spcAft>
              <a:buClr>
                <a:schemeClr val="lt1"/>
              </a:buClr>
              <a:buSzPts val="3000"/>
              <a:buNone/>
              <a:defRPr b="1" sz="3000">
                <a:solidFill>
                  <a:schemeClr val="lt1"/>
                </a:solidFill>
              </a:defRPr>
            </a:lvl2pPr>
            <a:lvl3pPr lvl="2" rtl="0" algn="ctr">
              <a:spcBef>
                <a:spcPts val="0"/>
              </a:spcBef>
              <a:spcAft>
                <a:spcPts val="0"/>
              </a:spcAft>
              <a:buClr>
                <a:schemeClr val="lt1"/>
              </a:buClr>
              <a:buSzPts val="3000"/>
              <a:buNone/>
              <a:defRPr b="1" sz="3000">
                <a:solidFill>
                  <a:schemeClr val="lt1"/>
                </a:solidFill>
              </a:defRPr>
            </a:lvl3pPr>
            <a:lvl4pPr lvl="3" rtl="0" algn="ctr">
              <a:spcBef>
                <a:spcPts val="0"/>
              </a:spcBef>
              <a:spcAft>
                <a:spcPts val="0"/>
              </a:spcAft>
              <a:buClr>
                <a:schemeClr val="lt1"/>
              </a:buClr>
              <a:buSzPts val="3000"/>
              <a:buNone/>
              <a:defRPr b="1" sz="3000">
                <a:solidFill>
                  <a:schemeClr val="lt1"/>
                </a:solidFill>
              </a:defRPr>
            </a:lvl4pPr>
            <a:lvl5pPr lvl="4" rtl="0" algn="ctr">
              <a:spcBef>
                <a:spcPts val="0"/>
              </a:spcBef>
              <a:spcAft>
                <a:spcPts val="0"/>
              </a:spcAft>
              <a:buClr>
                <a:schemeClr val="lt1"/>
              </a:buClr>
              <a:buSzPts val="3000"/>
              <a:buNone/>
              <a:defRPr b="1" sz="3000">
                <a:solidFill>
                  <a:schemeClr val="lt1"/>
                </a:solidFill>
              </a:defRPr>
            </a:lvl5pPr>
            <a:lvl6pPr lvl="5" rtl="0" algn="ctr">
              <a:spcBef>
                <a:spcPts val="0"/>
              </a:spcBef>
              <a:spcAft>
                <a:spcPts val="0"/>
              </a:spcAft>
              <a:buClr>
                <a:schemeClr val="lt1"/>
              </a:buClr>
              <a:buSzPts val="3000"/>
              <a:buNone/>
              <a:defRPr b="1" sz="3000">
                <a:solidFill>
                  <a:schemeClr val="lt1"/>
                </a:solidFill>
              </a:defRPr>
            </a:lvl6pPr>
            <a:lvl7pPr lvl="6" rtl="0" algn="ctr">
              <a:spcBef>
                <a:spcPts val="0"/>
              </a:spcBef>
              <a:spcAft>
                <a:spcPts val="0"/>
              </a:spcAft>
              <a:buClr>
                <a:schemeClr val="lt1"/>
              </a:buClr>
              <a:buSzPts val="3000"/>
              <a:buNone/>
              <a:defRPr b="1" sz="3000">
                <a:solidFill>
                  <a:schemeClr val="lt1"/>
                </a:solidFill>
              </a:defRPr>
            </a:lvl7pPr>
            <a:lvl8pPr lvl="7" rtl="0" algn="ctr">
              <a:spcBef>
                <a:spcPts val="0"/>
              </a:spcBef>
              <a:spcAft>
                <a:spcPts val="0"/>
              </a:spcAft>
              <a:buClr>
                <a:schemeClr val="lt1"/>
              </a:buClr>
              <a:buSzPts val="3000"/>
              <a:buNone/>
              <a:defRPr b="1" sz="3000">
                <a:solidFill>
                  <a:schemeClr val="lt1"/>
                </a:solidFill>
              </a:defRPr>
            </a:lvl8pPr>
            <a:lvl9pPr lvl="8" rtl="0" algn="ctr">
              <a:spcBef>
                <a:spcPts val="0"/>
              </a:spcBef>
              <a:spcAft>
                <a:spcPts val="0"/>
              </a:spcAft>
              <a:buClr>
                <a:schemeClr val="lt1"/>
              </a:buClr>
              <a:buSzPts val="3000"/>
              <a:buNone/>
              <a:defRPr b="1" sz="3000">
                <a:solidFill>
                  <a:schemeClr val="lt1"/>
                </a:solidFill>
              </a:defRPr>
            </a:lvl9pPr>
          </a:lstStyle>
          <a:p/>
        </p:txBody>
      </p:sp>
      <p:sp>
        <p:nvSpPr>
          <p:cNvPr id="59" name="Google Shape;59;p16"/>
          <p:cNvSpPr txBox="1"/>
          <p:nvPr>
            <p:ph idx="1" type="subTitle"/>
          </p:nvPr>
        </p:nvSpPr>
        <p:spPr>
          <a:xfrm>
            <a:off x="2481900" y="3945600"/>
            <a:ext cx="418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p:cSld name="SECTION_TITLE_AND_DESCRIPTION_1">
    <p:bg>
      <p:bgPr>
        <a:blipFill>
          <a:blip r:embed="rId2">
            <a:alphaModFix/>
          </a:blip>
          <a:stretch>
            <a:fillRect/>
          </a:stretch>
        </a:blipFill>
      </p:bgPr>
    </p:bg>
    <p:spTree>
      <p:nvGrpSpPr>
        <p:cNvPr id="60" name="Shape 60"/>
        <p:cNvGrpSpPr/>
        <p:nvPr/>
      </p:nvGrpSpPr>
      <p:grpSpPr>
        <a:xfrm>
          <a:off x="0" y="0"/>
          <a:ext cx="0" cy="0"/>
          <a:chOff x="0" y="0"/>
          <a:chExt cx="0" cy="0"/>
        </a:xfrm>
      </p:grpSpPr>
      <p:sp>
        <p:nvSpPr>
          <p:cNvPr id="61" name="Google Shape;61;p17"/>
          <p:cNvSpPr txBox="1"/>
          <p:nvPr>
            <p:ph type="title"/>
          </p:nvPr>
        </p:nvSpPr>
        <p:spPr>
          <a:xfrm>
            <a:off x="1937338" y="2463175"/>
            <a:ext cx="23901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2" name="Google Shape;62;p17"/>
          <p:cNvSpPr txBox="1"/>
          <p:nvPr>
            <p:ph idx="1" type="subTitle"/>
          </p:nvPr>
        </p:nvSpPr>
        <p:spPr>
          <a:xfrm>
            <a:off x="1937338" y="3148075"/>
            <a:ext cx="23901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3" name="Google Shape;63;p17"/>
          <p:cNvSpPr txBox="1"/>
          <p:nvPr>
            <p:ph idx="2" type="title"/>
          </p:nvPr>
        </p:nvSpPr>
        <p:spPr>
          <a:xfrm>
            <a:off x="4816563" y="2463175"/>
            <a:ext cx="23901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4" name="Google Shape;64;p17"/>
          <p:cNvSpPr txBox="1"/>
          <p:nvPr>
            <p:ph idx="3" type="subTitle"/>
          </p:nvPr>
        </p:nvSpPr>
        <p:spPr>
          <a:xfrm>
            <a:off x="4816563" y="3148075"/>
            <a:ext cx="23901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5" name="Google Shape;65;p17"/>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
  <p:cSld name="SECTION_TITLE_AND_DESCRIPTION_1_1">
    <p:bg>
      <p:bgPr>
        <a:blipFill>
          <a:blip r:embed="rId2">
            <a:alphaModFix/>
          </a:blip>
          <a:stretch>
            <a:fillRect/>
          </a:stretch>
        </a:blipFill>
      </p:bgPr>
    </p:bg>
    <p:spTree>
      <p:nvGrpSpPr>
        <p:cNvPr id="66" name="Shape 66"/>
        <p:cNvGrpSpPr/>
        <p:nvPr/>
      </p:nvGrpSpPr>
      <p:grpSpPr>
        <a:xfrm>
          <a:off x="0" y="0"/>
          <a:ext cx="0" cy="0"/>
          <a:chOff x="0" y="0"/>
          <a:chExt cx="0" cy="0"/>
        </a:xfrm>
      </p:grpSpPr>
      <p:sp>
        <p:nvSpPr>
          <p:cNvPr id="67" name="Google Shape;67;p18"/>
          <p:cNvSpPr txBox="1"/>
          <p:nvPr>
            <p:ph type="title"/>
          </p:nvPr>
        </p:nvSpPr>
        <p:spPr>
          <a:xfrm>
            <a:off x="3538497"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8" name="Google Shape;68;p18"/>
          <p:cNvSpPr txBox="1"/>
          <p:nvPr>
            <p:ph idx="1" type="subTitle"/>
          </p:nvPr>
        </p:nvSpPr>
        <p:spPr>
          <a:xfrm>
            <a:off x="3538497"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9" name="Google Shape;69;p18"/>
          <p:cNvSpPr txBox="1"/>
          <p:nvPr>
            <p:ph idx="2" type="title"/>
          </p:nvPr>
        </p:nvSpPr>
        <p:spPr>
          <a:xfrm>
            <a:off x="6028553"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70" name="Google Shape;70;p18"/>
          <p:cNvSpPr txBox="1"/>
          <p:nvPr>
            <p:ph idx="3" type="subTitle"/>
          </p:nvPr>
        </p:nvSpPr>
        <p:spPr>
          <a:xfrm>
            <a:off x="6028553"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71" name="Google Shape;71;p18"/>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72" name="Google Shape;72;p18"/>
          <p:cNvSpPr txBox="1"/>
          <p:nvPr>
            <p:ph idx="5" type="title"/>
          </p:nvPr>
        </p:nvSpPr>
        <p:spPr>
          <a:xfrm>
            <a:off x="1048447"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73" name="Google Shape;73;p18"/>
          <p:cNvSpPr txBox="1"/>
          <p:nvPr>
            <p:ph idx="6" type="subTitle"/>
          </p:nvPr>
        </p:nvSpPr>
        <p:spPr>
          <a:xfrm>
            <a:off x="1048447"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TITLE_1_1_1">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19"/>
          <p:cNvSpPr txBox="1"/>
          <p:nvPr>
            <p:ph type="ctrTitle"/>
          </p:nvPr>
        </p:nvSpPr>
        <p:spPr>
          <a:xfrm>
            <a:off x="1273500" y="1369000"/>
            <a:ext cx="6597000" cy="2109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4500"/>
              <a:buNone/>
              <a:defRPr b="1" sz="4500">
                <a:solidFill>
                  <a:schemeClr val="lt1"/>
                </a:solidFill>
              </a:defRPr>
            </a:lvl1pPr>
            <a:lvl2pPr lvl="1" rtl="0" algn="ctr">
              <a:spcBef>
                <a:spcPts val="0"/>
              </a:spcBef>
              <a:spcAft>
                <a:spcPts val="0"/>
              </a:spcAft>
              <a:buClr>
                <a:schemeClr val="lt1"/>
              </a:buClr>
              <a:buSzPts val="3600"/>
              <a:buNone/>
              <a:defRPr b="1" sz="3600">
                <a:solidFill>
                  <a:schemeClr val="lt1"/>
                </a:solidFill>
              </a:defRPr>
            </a:lvl2pPr>
            <a:lvl3pPr lvl="2" rtl="0" algn="ctr">
              <a:spcBef>
                <a:spcPts val="0"/>
              </a:spcBef>
              <a:spcAft>
                <a:spcPts val="0"/>
              </a:spcAft>
              <a:buClr>
                <a:schemeClr val="lt1"/>
              </a:buClr>
              <a:buSzPts val="3600"/>
              <a:buNone/>
              <a:defRPr b="1" sz="3600">
                <a:solidFill>
                  <a:schemeClr val="lt1"/>
                </a:solidFill>
              </a:defRPr>
            </a:lvl3pPr>
            <a:lvl4pPr lvl="3" rtl="0" algn="ctr">
              <a:spcBef>
                <a:spcPts val="0"/>
              </a:spcBef>
              <a:spcAft>
                <a:spcPts val="0"/>
              </a:spcAft>
              <a:buClr>
                <a:schemeClr val="lt1"/>
              </a:buClr>
              <a:buSzPts val="3600"/>
              <a:buNone/>
              <a:defRPr b="1" sz="3600">
                <a:solidFill>
                  <a:schemeClr val="lt1"/>
                </a:solidFill>
              </a:defRPr>
            </a:lvl4pPr>
            <a:lvl5pPr lvl="4" rtl="0" algn="ctr">
              <a:spcBef>
                <a:spcPts val="0"/>
              </a:spcBef>
              <a:spcAft>
                <a:spcPts val="0"/>
              </a:spcAft>
              <a:buClr>
                <a:schemeClr val="lt1"/>
              </a:buClr>
              <a:buSzPts val="3600"/>
              <a:buNone/>
              <a:defRPr b="1" sz="3600">
                <a:solidFill>
                  <a:schemeClr val="lt1"/>
                </a:solidFill>
              </a:defRPr>
            </a:lvl5pPr>
            <a:lvl6pPr lvl="5" rtl="0" algn="ctr">
              <a:spcBef>
                <a:spcPts val="0"/>
              </a:spcBef>
              <a:spcAft>
                <a:spcPts val="0"/>
              </a:spcAft>
              <a:buClr>
                <a:schemeClr val="lt1"/>
              </a:buClr>
              <a:buSzPts val="3600"/>
              <a:buNone/>
              <a:defRPr b="1" sz="3600">
                <a:solidFill>
                  <a:schemeClr val="lt1"/>
                </a:solidFill>
              </a:defRPr>
            </a:lvl6pPr>
            <a:lvl7pPr lvl="6" rtl="0" algn="ctr">
              <a:spcBef>
                <a:spcPts val="0"/>
              </a:spcBef>
              <a:spcAft>
                <a:spcPts val="0"/>
              </a:spcAft>
              <a:buClr>
                <a:schemeClr val="lt1"/>
              </a:buClr>
              <a:buSzPts val="3600"/>
              <a:buNone/>
              <a:defRPr b="1" sz="3600">
                <a:solidFill>
                  <a:schemeClr val="lt1"/>
                </a:solidFill>
              </a:defRPr>
            </a:lvl7pPr>
            <a:lvl8pPr lvl="7" rtl="0" algn="ctr">
              <a:spcBef>
                <a:spcPts val="0"/>
              </a:spcBef>
              <a:spcAft>
                <a:spcPts val="0"/>
              </a:spcAft>
              <a:buClr>
                <a:schemeClr val="lt1"/>
              </a:buClr>
              <a:buSzPts val="3600"/>
              <a:buNone/>
              <a:defRPr b="1" sz="3600">
                <a:solidFill>
                  <a:schemeClr val="lt1"/>
                </a:solidFill>
              </a:defRPr>
            </a:lvl8pPr>
            <a:lvl9pPr lvl="8" rtl="0" algn="ctr">
              <a:spcBef>
                <a:spcPts val="0"/>
              </a:spcBef>
              <a:spcAft>
                <a:spcPts val="0"/>
              </a:spcAft>
              <a:buClr>
                <a:schemeClr val="lt1"/>
              </a:buClr>
              <a:buSzPts val="3600"/>
              <a:buNone/>
              <a:defRPr b="1" sz="3600">
                <a:solidFill>
                  <a:schemeClr val="lt1"/>
                </a:solidFill>
              </a:defRPr>
            </a:lvl9pPr>
          </a:lstStyle>
          <a:p/>
        </p:txBody>
      </p:sp>
      <p:sp>
        <p:nvSpPr>
          <p:cNvPr id="76" name="Google Shape;76;p19"/>
          <p:cNvSpPr txBox="1"/>
          <p:nvPr>
            <p:ph idx="1" type="subTitle"/>
          </p:nvPr>
        </p:nvSpPr>
        <p:spPr>
          <a:xfrm>
            <a:off x="2481900" y="2519525"/>
            <a:ext cx="418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APTION_ONLY_1">
    <p:bg>
      <p:bgPr>
        <a:blipFill>
          <a:blip r:embed="rId2">
            <a:alphaModFix/>
          </a:blip>
          <a:stretch>
            <a:fillRect/>
          </a:stretch>
        </a:blipFill>
      </p:bgPr>
    </p:bg>
    <p:spTree>
      <p:nvGrpSpPr>
        <p:cNvPr id="77" name="Shape 77"/>
        <p:cNvGrpSpPr/>
        <p:nvPr/>
      </p:nvGrpSpPr>
      <p:grpSpPr>
        <a:xfrm>
          <a:off x="0" y="0"/>
          <a:ext cx="0" cy="0"/>
          <a:chOff x="0" y="0"/>
          <a:chExt cx="0" cy="0"/>
        </a:xfrm>
      </p:grpSpPr>
      <p:sp>
        <p:nvSpPr>
          <p:cNvPr id="78" name="Google Shape;78;p20"/>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3762670" y="3177750"/>
            <a:ext cx="3068700" cy="59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3" name="Google Shape;13;p3"/>
          <p:cNvSpPr txBox="1"/>
          <p:nvPr>
            <p:ph hasCustomPrompt="1" idx="2" type="title"/>
          </p:nvPr>
        </p:nvSpPr>
        <p:spPr>
          <a:xfrm>
            <a:off x="1048270" y="3287500"/>
            <a:ext cx="2412900" cy="931500"/>
          </a:xfrm>
          <a:prstGeom prst="rect">
            <a:avLst/>
          </a:prstGeom>
          <a:effectLst>
            <a:outerShdw blurRad="114300" rotWithShape="0" algn="bl" dir="6360000" dist="28575">
              <a:schemeClr val="accent1">
                <a:alpha val="50000"/>
              </a:schemeClr>
            </a:outerShdw>
          </a:effectLst>
        </p:spPr>
        <p:txBody>
          <a:bodyPr anchorCtr="0" anchor="ctr" bIns="91425" lIns="91425" spcFirstLastPara="1" rIns="91425" wrap="square" tIns="91425">
            <a:noAutofit/>
          </a:bodyPr>
          <a:lstStyle>
            <a:lvl1pPr lvl="0" rtl="0" algn="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7200"/>
              <a:buNone/>
              <a:defRPr sz="7200">
                <a:solidFill>
                  <a:schemeClr val="lt1"/>
                </a:solidFill>
              </a:defRPr>
            </a:lvl2pPr>
            <a:lvl3pPr lvl="2" rtl="0" algn="ctr">
              <a:spcBef>
                <a:spcPts val="0"/>
              </a:spcBef>
              <a:spcAft>
                <a:spcPts val="0"/>
              </a:spcAft>
              <a:buClr>
                <a:schemeClr val="lt1"/>
              </a:buClr>
              <a:buSzPts val="7200"/>
              <a:buNone/>
              <a:defRPr sz="7200">
                <a:solidFill>
                  <a:schemeClr val="lt1"/>
                </a:solidFill>
              </a:defRPr>
            </a:lvl3pPr>
            <a:lvl4pPr lvl="3" rtl="0" algn="ctr">
              <a:spcBef>
                <a:spcPts val="0"/>
              </a:spcBef>
              <a:spcAft>
                <a:spcPts val="0"/>
              </a:spcAft>
              <a:buClr>
                <a:schemeClr val="lt1"/>
              </a:buClr>
              <a:buSzPts val="7200"/>
              <a:buNone/>
              <a:defRPr sz="7200">
                <a:solidFill>
                  <a:schemeClr val="lt1"/>
                </a:solidFill>
              </a:defRPr>
            </a:lvl4pPr>
            <a:lvl5pPr lvl="4" rtl="0" algn="ctr">
              <a:spcBef>
                <a:spcPts val="0"/>
              </a:spcBef>
              <a:spcAft>
                <a:spcPts val="0"/>
              </a:spcAft>
              <a:buClr>
                <a:schemeClr val="lt1"/>
              </a:buClr>
              <a:buSzPts val="7200"/>
              <a:buNone/>
              <a:defRPr sz="7200">
                <a:solidFill>
                  <a:schemeClr val="lt1"/>
                </a:solidFill>
              </a:defRPr>
            </a:lvl5pPr>
            <a:lvl6pPr lvl="5" rtl="0" algn="ctr">
              <a:spcBef>
                <a:spcPts val="0"/>
              </a:spcBef>
              <a:spcAft>
                <a:spcPts val="0"/>
              </a:spcAft>
              <a:buClr>
                <a:schemeClr val="lt1"/>
              </a:buClr>
              <a:buSzPts val="7200"/>
              <a:buNone/>
              <a:defRPr sz="7200">
                <a:solidFill>
                  <a:schemeClr val="lt1"/>
                </a:solidFill>
              </a:defRPr>
            </a:lvl6pPr>
            <a:lvl7pPr lvl="6" rtl="0" algn="ctr">
              <a:spcBef>
                <a:spcPts val="0"/>
              </a:spcBef>
              <a:spcAft>
                <a:spcPts val="0"/>
              </a:spcAft>
              <a:buClr>
                <a:schemeClr val="lt1"/>
              </a:buClr>
              <a:buSzPts val="7200"/>
              <a:buNone/>
              <a:defRPr sz="7200">
                <a:solidFill>
                  <a:schemeClr val="lt1"/>
                </a:solidFill>
              </a:defRPr>
            </a:lvl7pPr>
            <a:lvl8pPr lvl="7" rtl="0" algn="ctr">
              <a:spcBef>
                <a:spcPts val="0"/>
              </a:spcBef>
              <a:spcAft>
                <a:spcPts val="0"/>
              </a:spcAft>
              <a:buClr>
                <a:schemeClr val="lt1"/>
              </a:buClr>
              <a:buSzPts val="7200"/>
              <a:buNone/>
              <a:defRPr sz="7200">
                <a:solidFill>
                  <a:schemeClr val="lt1"/>
                </a:solidFill>
              </a:defRPr>
            </a:lvl8pPr>
            <a:lvl9pPr lvl="8" rtl="0" algn="ctr">
              <a:spcBef>
                <a:spcPts val="0"/>
              </a:spcBef>
              <a:spcAft>
                <a:spcPts val="0"/>
              </a:spcAft>
              <a:buClr>
                <a:schemeClr val="lt1"/>
              </a:buClr>
              <a:buSzPts val="7200"/>
              <a:buNone/>
              <a:defRPr sz="7200">
                <a:solidFill>
                  <a:schemeClr val="lt1"/>
                </a:solidFill>
              </a:defRPr>
            </a:lvl9pPr>
          </a:lstStyle>
          <a:p>
            <a:r>
              <a:t>xx%</a:t>
            </a:r>
          </a:p>
        </p:txBody>
      </p:sp>
      <p:sp>
        <p:nvSpPr>
          <p:cNvPr id="14" name="Google Shape;14;p3"/>
          <p:cNvSpPr txBox="1"/>
          <p:nvPr>
            <p:ph idx="1" type="subTitle"/>
          </p:nvPr>
        </p:nvSpPr>
        <p:spPr>
          <a:xfrm>
            <a:off x="3762670" y="3720650"/>
            <a:ext cx="3068700" cy="46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1">
  <p:cSld name="CAPTION_ONLY_1_1">
    <p:bg>
      <p:bgPr>
        <a:blipFill>
          <a:blip r:embed="rId2">
            <a:alphaModFix/>
          </a:blip>
          <a:stretch>
            <a:fillRect/>
          </a:stretch>
        </a:blipFill>
      </p:bgPr>
    </p:bg>
    <p:spTree>
      <p:nvGrpSpPr>
        <p:cNvPr id="79" name="Shape 79"/>
        <p:cNvGrpSpPr/>
        <p:nvPr/>
      </p:nvGrpSpPr>
      <p:grpSpPr>
        <a:xfrm>
          <a:off x="0" y="0"/>
          <a:ext cx="0" cy="0"/>
          <a:chOff x="0" y="0"/>
          <a:chExt cx="0" cy="0"/>
        </a:xfrm>
      </p:grpSpPr>
      <p:sp>
        <p:nvSpPr>
          <p:cNvPr id="80" name="Google Shape;80;p21"/>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CAPTION_ONLY_1_1_1">
    <p:bg>
      <p:bgPr>
        <a:blipFill>
          <a:blip r:embed="rId2">
            <a:alphaModFix/>
          </a:blip>
          <a:stretch>
            <a:fillRect/>
          </a:stretch>
        </a:blipFill>
      </p:bgPr>
    </p:bg>
    <p:spTree>
      <p:nvGrpSpPr>
        <p:cNvPr id="81" name="Shape 81"/>
        <p:cNvGrpSpPr/>
        <p:nvPr/>
      </p:nvGrpSpPr>
      <p:grpSpPr>
        <a:xfrm>
          <a:off x="0" y="0"/>
          <a:ext cx="0" cy="0"/>
          <a:chOff x="0" y="0"/>
          <a:chExt cx="0" cy="0"/>
        </a:xfrm>
      </p:grpSpPr>
      <p:sp>
        <p:nvSpPr>
          <p:cNvPr id="82" name="Google Shape;82;p22"/>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3">
  <p:cSld name="CAPTION_ONLY_1_1_1_2">
    <p:bg>
      <p:bgPr>
        <a:blipFill>
          <a:blip r:embed="rId2">
            <a:alphaModFix/>
          </a:blip>
          <a:stretch>
            <a:fillRect/>
          </a:stretch>
        </a:blipFill>
      </p:bgPr>
    </p:bg>
    <p:spTree>
      <p:nvGrpSpPr>
        <p:cNvPr id="83" name="Shape 83"/>
        <p:cNvGrpSpPr/>
        <p:nvPr/>
      </p:nvGrpSpPr>
      <p:grpSpPr>
        <a:xfrm>
          <a:off x="0" y="0"/>
          <a:ext cx="0" cy="0"/>
          <a:chOff x="0" y="0"/>
          <a:chExt cx="0" cy="0"/>
        </a:xfrm>
      </p:grpSpPr>
      <p:sp>
        <p:nvSpPr>
          <p:cNvPr id="84" name="Google Shape;84;p23"/>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Lists">
  <p:cSld name="SECTION_TITLE_AND_DESCRIPTION_1_3">
    <p:bg>
      <p:bgPr>
        <a:blipFill>
          <a:blip r:embed="rId2">
            <a:alphaModFix/>
          </a:blip>
          <a:stretch>
            <a:fillRect/>
          </a:stretch>
        </a:blipFill>
      </p:bgPr>
    </p:bg>
    <p:spTree>
      <p:nvGrpSpPr>
        <p:cNvPr id="85" name="Shape 85"/>
        <p:cNvGrpSpPr/>
        <p:nvPr/>
      </p:nvGrpSpPr>
      <p:grpSpPr>
        <a:xfrm>
          <a:off x="0" y="0"/>
          <a:ext cx="0" cy="0"/>
          <a:chOff x="0" y="0"/>
          <a:chExt cx="0" cy="0"/>
        </a:xfrm>
      </p:grpSpPr>
      <p:sp>
        <p:nvSpPr>
          <p:cNvPr id="86" name="Google Shape;86;p24"/>
          <p:cNvSpPr txBox="1"/>
          <p:nvPr>
            <p:ph type="title"/>
          </p:nvPr>
        </p:nvSpPr>
        <p:spPr>
          <a:xfrm>
            <a:off x="938500" y="445025"/>
            <a:ext cx="4964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87" name="Google Shape;87;p24"/>
          <p:cNvSpPr txBox="1"/>
          <p:nvPr>
            <p:ph idx="1" type="body"/>
          </p:nvPr>
        </p:nvSpPr>
        <p:spPr>
          <a:xfrm>
            <a:off x="1067241" y="2651775"/>
            <a:ext cx="3258900" cy="1795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0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8" name="Google Shape;88;p24"/>
          <p:cNvSpPr txBox="1"/>
          <p:nvPr>
            <p:ph idx="2" type="body"/>
          </p:nvPr>
        </p:nvSpPr>
        <p:spPr>
          <a:xfrm>
            <a:off x="4673852" y="2651775"/>
            <a:ext cx="3258900" cy="1795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0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4"/>
          <p:cNvSpPr txBox="1"/>
          <p:nvPr>
            <p:ph idx="3" type="title"/>
          </p:nvPr>
        </p:nvSpPr>
        <p:spPr>
          <a:xfrm>
            <a:off x="1213499" y="1955125"/>
            <a:ext cx="3258900" cy="54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90" name="Google Shape;90;p24"/>
          <p:cNvSpPr txBox="1"/>
          <p:nvPr>
            <p:ph idx="4" type="title"/>
          </p:nvPr>
        </p:nvSpPr>
        <p:spPr>
          <a:xfrm>
            <a:off x="4820099" y="1955125"/>
            <a:ext cx="3258900" cy="54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TITLE_1_1_2">
    <p:bg>
      <p:bgPr>
        <a:blipFill>
          <a:blip r:embed="rId2">
            <a:alphaModFix/>
          </a:blip>
          <a:stretch>
            <a:fillRect/>
          </a:stretch>
        </a:blipFill>
      </p:bgPr>
    </p:bg>
    <p:spTree>
      <p:nvGrpSpPr>
        <p:cNvPr id="91" name="Shape 91"/>
        <p:cNvGrpSpPr/>
        <p:nvPr/>
      </p:nvGrpSpPr>
      <p:grpSpPr>
        <a:xfrm>
          <a:off x="0" y="0"/>
          <a:ext cx="0" cy="0"/>
          <a:chOff x="0" y="0"/>
          <a:chExt cx="0" cy="0"/>
        </a:xfrm>
      </p:grpSpPr>
      <p:sp>
        <p:nvSpPr>
          <p:cNvPr id="92" name="Google Shape;92;p2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93" name="Google Shape;93;p25"/>
          <p:cNvSpPr txBox="1"/>
          <p:nvPr>
            <p:ph idx="2" type="title"/>
          </p:nvPr>
        </p:nvSpPr>
        <p:spPr>
          <a:xfrm>
            <a:off x="898386"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4" name="Google Shape;94;p25"/>
          <p:cNvSpPr txBox="1"/>
          <p:nvPr>
            <p:ph idx="1" type="subTitle"/>
          </p:nvPr>
        </p:nvSpPr>
        <p:spPr>
          <a:xfrm>
            <a:off x="898389"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5" name="Google Shape;95;p25"/>
          <p:cNvSpPr txBox="1"/>
          <p:nvPr>
            <p:ph idx="3" type="title"/>
          </p:nvPr>
        </p:nvSpPr>
        <p:spPr>
          <a:xfrm>
            <a:off x="2790261"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6" name="Google Shape;96;p25"/>
          <p:cNvSpPr txBox="1"/>
          <p:nvPr>
            <p:ph idx="4" type="subTitle"/>
          </p:nvPr>
        </p:nvSpPr>
        <p:spPr>
          <a:xfrm>
            <a:off x="2790264"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7" name="Google Shape;97;p25"/>
          <p:cNvSpPr txBox="1"/>
          <p:nvPr>
            <p:ph idx="5" type="title"/>
          </p:nvPr>
        </p:nvSpPr>
        <p:spPr>
          <a:xfrm>
            <a:off x="4682136"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8" name="Google Shape;98;p25"/>
          <p:cNvSpPr txBox="1"/>
          <p:nvPr>
            <p:ph idx="6" type="subTitle"/>
          </p:nvPr>
        </p:nvSpPr>
        <p:spPr>
          <a:xfrm>
            <a:off x="4682139"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9" name="Google Shape;99;p25"/>
          <p:cNvSpPr txBox="1"/>
          <p:nvPr>
            <p:ph idx="7" type="title"/>
          </p:nvPr>
        </p:nvSpPr>
        <p:spPr>
          <a:xfrm>
            <a:off x="6574011"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00" name="Google Shape;100;p25"/>
          <p:cNvSpPr txBox="1"/>
          <p:nvPr>
            <p:ph idx="8" type="subTitle"/>
          </p:nvPr>
        </p:nvSpPr>
        <p:spPr>
          <a:xfrm>
            <a:off x="6574014"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Numbers">
  <p:cSld name="CAPTION_ONLY_1_1_1_1">
    <p:bg>
      <p:bgPr>
        <a:blipFill>
          <a:blip r:embed="rId2">
            <a:alphaModFix/>
          </a:blip>
          <a:stretch>
            <a:fillRect/>
          </a:stretch>
        </a:blipFill>
      </p:bgPr>
    </p:bg>
    <p:spTree>
      <p:nvGrpSpPr>
        <p:cNvPr id="101" name="Shape 101"/>
        <p:cNvGrpSpPr/>
        <p:nvPr/>
      </p:nvGrpSpPr>
      <p:grpSpPr>
        <a:xfrm>
          <a:off x="0" y="0"/>
          <a:ext cx="0" cy="0"/>
          <a:chOff x="0" y="0"/>
          <a:chExt cx="0" cy="0"/>
        </a:xfrm>
      </p:grpSpPr>
      <p:sp>
        <p:nvSpPr>
          <p:cNvPr id="102" name="Google Shape;102;p26"/>
          <p:cNvSpPr txBox="1"/>
          <p:nvPr>
            <p:ph hasCustomPrompt="1" type="title"/>
          </p:nvPr>
        </p:nvSpPr>
        <p:spPr>
          <a:xfrm>
            <a:off x="4996800" y="66184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3" name="Google Shape;103;p26"/>
          <p:cNvSpPr txBox="1"/>
          <p:nvPr>
            <p:ph idx="1" type="subTitle"/>
          </p:nvPr>
        </p:nvSpPr>
        <p:spPr>
          <a:xfrm>
            <a:off x="4911000" y="126585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
        <p:nvSpPr>
          <p:cNvPr id="104" name="Google Shape;104;p26"/>
          <p:cNvSpPr txBox="1"/>
          <p:nvPr>
            <p:ph hasCustomPrompt="1" idx="2" type="title"/>
          </p:nvPr>
        </p:nvSpPr>
        <p:spPr>
          <a:xfrm>
            <a:off x="4996800" y="209919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5" name="Google Shape;105;p26"/>
          <p:cNvSpPr txBox="1"/>
          <p:nvPr>
            <p:ph idx="3" type="subTitle"/>
          </p:nvPr>
        </p:nvSpPr>
        <p:spPr>
          <a:xfrm>
            <a:off x="4911000" y="270320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
        <p:nvSpPr>
          <p:cNvPr id="106" name="Google Shape;106;p26"/>
          <p:cNvSpPr txBox="1"/>
          <p:nvPr>
            <p:ph hasCustomPrompt="1" idx="4" type="title"/>
          </p:nvPr>
        </p:nvSpPr>
        <p:spPr>
          <a:xfrm>
            <a:off x="4996800" y="353654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7" name="Google Shape;107;p26"/>
          <p:cNvSpPr txBox="1"/>
          <p:nvPr>
            <p:ph idx="5" type="subTitle"/>
          </p:nvPr>
        </p:nvSpPr>
        <p:spPr>
          <a:xfrm>
            <a:off x="4911000" y="414055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
  <p:cSld name="SECTION_TITLE_AND_DESCRIPTION_1_1_1">
    <p:bg>
      <p:bgPr>
        <a:blipFill>
          <a:blip r:embed="rId2">
            <a:alphaModFix/>
          </a:blip>
          <a:stretch>
            <a:fillRect/>
          </a:stretch>
        </a:blipFill>
      </p:bgPr>
    </p:bg>
    <p:spTree>
      <p:nvGrpSpPr>
        <p:cNvPr id="108" name="Shape 108"/>
        <p:cNvGrpSpPr/>
        <p:nvPr/>
      </p:nvGrpSpPr>
      <p:grpSpPr>
        <a:xfrm>
          <a:off x="0" y="0"/>
          <a:ext cx="0" cy="0"/>
          <a:chOff x="0" y="0"/>
          <a:chExt cx="0" cy="0"/>
        </a:xfrm>
      </p:grpSpPr>
      <p:sp>
        <p:nvSpPr>
          <p:cNvPr id="109" name="Google Shape;109;p27"/>
          <p:cNvSpPr txBox="1"/>
          <p:nvPr>
            <p:ph type="title"/>
          </p:nvPr>
        </p:nvSpPr>
        <p:spPr>
          <a:xfrm>
            <a:off x="3538497"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0" name="Google Shape;110;p27"/>
          <p:cNvSpPr txBox="1"/>
          <p:nvPr>
            <p:ph idx="1" type="subTitle"/>
          </p:nvPr>
        </p:nvSpPr>
        <p:spPr>
          <a:xfrm>
            <a:off x="3538498"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1" name="Google Shape;111;p27"/>
          <p:cNvSpPr txBox="1"/>
          <p:nvPr>
            <p:ph idx="2" type="title"/>
          </p:nvPr>
        </p:nvSpPr>
        <p:spPr>
          <a:xfrm>
            <a:off x="6028553"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2" name="Google Shape;112;p27"/>
          <p:cNvSpPr txBox="1"/>
          <p:nvPr>
            <p:ph idx="3" type="subTitle"/>
          </p:nvPr>
        </p:nvSpPr>
        <p:spPr>
          <a:xfrm>
            <a:off x="6028552"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3" name="Google Shape;113;p27"/>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14" name="Google Shape;114;p27"/>
          <p:cNvSpPr txBox="1"/>
          <p:nvPr>
            <p:ph idx="5" type="title"/>
          </p:nvPr>
        </p:nvSpPr>
        <p:spPr>
          <a:xfrm>
            <a:off x="1048447"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5" name="Google Shape;115;p27"/>
          <p:cNvSpPr txBox="1"/>
          <p:nvPr>
            <p:ph idx="6" type="subTitle"/>
          </p:nvPr>
        </p:nvSpPr>
        <p:spPr>
          <a:xfrm>
            <a:off x="1048450"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6" name="Google Shape;116;p27"/>
          <p:cNvSpPr txBox="1"/>
          <p:nvPr>
            <p:ph idx="7" type="title"/>
          </p:nvPr>
        </p:nvSpPr>
        <p:spPr>
          <a:xfrm>
            <a:off x="3538497"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7" name="Google Shape;117;p27"/>
          <p:cNvSpPr txBox="1"/>
          <p:nvPr>
            <p:ph idx="8" type="subTitle"/>
          </p:nvPr>
        </p:nvSpPr>
        <p:spPr>
          <a:xfrm>
            <a:off x="3538498"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8" name="Google Shape;118;p27"/>
          <p:cNvSpPr txBox="1"/>
          <p:nvPr>
            <p:ph idx="9" type="title"/>
          </p:nvPr>
        </p:nvSpPr>
        <p:spPr>
          <a:xfrm>
            <a:off x="6028553"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9" name="Google Shape;119;p27"/>
          <p:cNvSpPr txBox="1"/>
          <p:nvPr>
            <p:ph idx="13" type="subTitle"/>
          </p:nvPr>
        </p:nvSpPr>
        <p:spPr>
          <a:xfrm>
            <a:off x="6028552"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20" name="Google Shape;120;p27"/>
          <p:cNvSpPr txBox="1"/>
          <p:nvPr>
            <p:ph idx="14" type="title"/>
          </p:nvPr>
        </p:nvSpPr>
        <p:spPr>
          <a:xfrm>
            <a:off x="1048447"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21" name="Google Shape;121;p27"/>
          <p:cNvSpPr txBox="1"/>
          <p:nvPr>
            <p:ph idx="15" type="subTitle"/>
          </p:nvPr>
        </p:nvSpPr>
        <p:spPr>
          <a:xfrm>
            <a:off x="1048450"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1">
  <p:cSld name="TITLE_1_1_2_1">
    <p:bg>
      <p:bgPr>
        <a:blipFill>
          <a:blip r:embed="rId2">
            <a:alphaModFix/>
          </a:blip>
          <a:stretch>
            <a:fillRect/>
          </a:stretch>
        </a:blipFill>
      </p:bgPr>
    </p:bg>
    <p:spTree>
      <p:nvGrpSpPr>
        <p:cNvPr id="122" name="Shape 122"/>
        <p:cNvGrpSpPr/>
        <p:nvPr/>
      </p:nvGrpSpPr>
      <p:grpSpPr>
        <a:xfrm>
          <a:off x="0" y="0"/>
          <a:ext cx="0" cy="0"/>
          <a:chOff x="0" y="0"/>
          <a:chExt cx="0" cy="0"/>
        </a:xfrm>
      </p:grpSpPr>
      <p:sp>
        <p:nvSpPr>
          <p:cNvPr id="123" name="Google Shape;123;p28"/>
          <p:cNvSpPr txBox="1"/>
          <p:nvPr>
            <p:ph type="title"/>
          </p:nvPr>
        </p:nvSpPr>
        <p:spPr>
          <a:xfrm>
            <a:off x="938500" y="445025"/>
            <a:ext cx="50436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24" name="Google Shape;124;p28"/>
          <p:cNvSpPr txBox="1"/>
          <p:nvPr>
            <p:ph idx="2" type="title"/>
          </p:nvPr>
        </p:nvSpPr>
        <p:spPr>
          <a:xfrm>
            <a:off x="1338238" y="2359825"/>
            <a:ext cx="2727600" cy="3756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1400"/>
              <a:buNone/>
              <a:defRPr sz="1400">
                <a:solidFill>
                  <a:schemeClr val="lt1"/>
                </a:solidFill>
              </a:defRPr>
            </a:lvl1pPr>
            <a:lvl2pPr lvl="1" rtl="0" algn="r">
              <a:spcBef>
                <a:spcPts val="0"/>
              </a:spcBef>
              <a:spcAft>
                <a:spcPts val="0"/>
              </a:spcAft>
              <a:buClr>
                <a:schemeClr val="lt1"/>
              </a:buClr>
              <a:buSzPts val="4200"/>
              <a:buNone/>
              <a:defRPr sz="4200">
                <a:solidFill>
                  <a:schemeClr val="lt1"/>
                </a:solidFill>
              </a:defRPr>
            </a:lvl2pPr>
            <a:lvl3pPr lvl="2" rtl="0" algn="r">
              <a:spcBef>
                <a:spcPts val="0"/>
              </a:spcBef>
              <a:spcAft>
                <a:spcPts val="0"/>
              </a:spcAft>
              <a:buClr>
                <a:schemeClr val="lt1"/>
              </a:buClr>
              <a:buSzPts val="4200"/>
              <a:buNone/>
              <a:defRPr sz="4200">
                <a:solidFill>
                  <a:schemeClr val="lt1"/>
                </a:solidFill>
              </a:defRPr>
            </a:lvl3pPr>
            <a:lvl4pPr lvl="3" rtl="0" algn="r">
              <a:spcBef>
                <a:spcPts val="0"/>
              </a:spcBef>
              <a:spcAft>
                <a:spcPts val="0"/>
              </a:spcAft>
              <a:buClr>
                <a:schemeClr val="lt1"/>
              </a:buClr>
              <a:buSzPts val="4200"/>
              <a:buNone/>
              <a:defRPr sz="4200">
                <a:solidFill>
                  <a:schemeClr val="lt1"/>
                </a:solidFill>
              </a:defRPr>
            </a:lvl4pPr>
            <a:lvl5pPr lvl="4" rtl="0" algn="r">
              <a:spcBef>
                <a:spcPts val="0"/>
              </a:spcBef>
              <a:spcAft>
                <a:spcPts val="0"/>
              </a:spcAft>
              <a:buClr>
                <a:schemeClr val="lt1"/>
              </a:buClr>
              <a:buSzPts val="4200"/>
              <a:buNone/>
              <a:defRPr sz="4200">
                <a:solidFill>
                  <a:schemeClr val="lt1"/>
                </a:solidFill>
              </a:defRPr>
            </a:lvl5pPr>
            <a:lvl6pPr lvl="5" rtl="0" algn="r">
              <a:spcBef>
                <a:spcPts val="0"/>
              </a:spcBef>
              <a:spcAft>
                <a:spcPts val="0"/>
              </a:spcAft>
              <a:buClr>
                <a:schemeClr val="lt1"/>
              </a:buClr>
              <a:buSzPts val="4200"/>
              <a:buNone/>
              <a:defRPr sz="4200">
                <a:solidFill>
                  <a:schemeClr val="lt1"/>
                </a:solidFill>
              </a:defRPr>
            </a:lvl6pPr>
            <a:lvl7pPr lvl="6" rtl="0" algn="r">
              <a:spcBef>
                <a:spcPts val="0"/>
              </a:spcBef>
              <a:spcAft>
                <a:spcPts val="0"/>
              </a:spcAft>
              <a:buClr>
                <a:schemeClr val="lt1"/>
              </a:buClr>
              <a:buSzPts val="4200"/>
              <a:buNone/>
              <a:defRPr sz="4200">
                <a:solidFill>
                  <a:schemeClr val="lt1"/>
                </a:solidFill>
              </a:defRPr>
            </a:lvl7pPr>
            <a:lvl8pPr lvl="7" rtl="0" algn="r">
              <a:spcBef>
                <a:spcPts val="0"/>
              </a:spcBef>
              <a:spcAft>
                <a:spcPts val="0"/>
              </a:spcAft>
              <a:buClr>
                <a:schemeClr val="lt1"/>
              </a:buClr>
              <a:buSzPts val="4200"/>
              <a:buNone/>
              <a:defRPr sz="4200">
                <a:solidFill>
                  <a:schemeClr val="lt1"/>
                </a:solidFill>
              </a:defRPr>
            </a:lvl8pPr>
            <a:lvl9pPr lvl="8" rtl="0" algn="r">
              <a:spcBef>
                <a:spcPts val="0"/>
              </a:spcBef>
              <a:spcAft>
                <a:spcPts val="0"/>
              </a:spcAft>
              <a:buClr>
                <a:schemeClr val="lt1"/>
              </a:buClr>
              <a:buSzPts val="4200"/>
              <a:buNone/>
              <a:defRPr sz="4200">
                <a:solidFill>
                  <a:schemeClr val="lt1"/>
                </a:solidFill>
              </a:defRPr>
            </a:lvl9pPr>
          </a:lstStyle>
          <a:p/>
        </p:txBody>
      </p:sp>
      <p:sp>
        <p:nvSpPr>
          <p:cNvPr id="125" name="Google Shape;125;p28"/>
          <p:cNvSpPr txBox="1"/>
          <p:nvPr>
            <p:ph idx="1" type="subTitle"/>
          </p:nvPr>
        </p:nvSpPr>
        <p:spPr>
          <a:xfrm>
            <a:off x="1338238" y="1713051"/>
            <a:ext cx="2727600" cy="60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1600"/>
              <a:buNone/>
              <a:defRPr sz="1600">
                <a:solidFill>
                  <a:schemeClr val="lt1"/>
                </a:solidFill>
              </a:defRPr>
            </a:lvl1pPr>
            <a:lvl2pPr lvl="1" rtl="0" algn="r">
              <a:lnSpc>
                <a:spcPct val="100000"/>
              </a:lnSpc>
              <a:spcBef>
                <a:spcPts val="0"/>
              </a:spcBef>
              <a:spcAft>
                <a:spcPts val="0"/>
              </a:spcAft>
              <a:buClr>
                <a:schemeClr val="lt1"/>
              </a:buClr>
              <a:buSzPts val="1600"/>
              <a:buNone/>
              <a:defRPr sz="1600">
                <a:solidFill>
                  <a:schemeClr val="lt1"/>
                </a:solidFill>
              </a:defRPr>
            </a:lvl2pPr>
            <a:lvl3pPr lvl="2" rtl="0" algn="r">
              <a:lnSpc>
                <a:spcPct val="100000"/>
              </a:lnSpc>
              <a:spcBef>
                <a:spcPts val="0"/>
              </a:spcBef>
              <a:spcAft>
                <a:spcPts val="0"/>
              </a:spcAft>
              <a:buClr>
                <a:schemeClr val="lt1"/>
              </a:buClr>
              <a:buSzPts val="1600"/>
              <a:buNone/>
              <a:defRPr sz="1600">
                <a:solidFill>
                  <a:schemeClr val="lt1"/>
                </a:solidFill>
              </a:defRPr>
            </a:lvl3pPr>
            <a:lvl4pPr lvl="3" rtl="0" algn="r">
              <a:lnSpc>
                <a:spcPct val="100000"/>
              </a:lnSpc>
              <a:spcBef>
                <a:spcPts val="0"/>
              </a:spcBef>
              <a:spcAft>
                <a:spcPts val="0"/>
              </a:spcAft>
              <a:buClr>
                <a:schemeClr val="lt1"/>
              </a:buClr>
              <a:buSzPts val="1600"/>
              <a:buNone/>
              <a:defRPr sz="1600">
                <a:solidFill>
                  <a:schemeClr val="lt1"/>
                </a:solidFill>
              </a:defRPr>
            </a:lvl4pPr>
            <a:lvl5pPr lvl="4" rtl="0" algn="r">
              <a:lnSpc>
                <a:spcPct val="100000"/>
              </a:lnSpc>
              <a:spcBef>
                <a:spcPts val="0"/>
              </a:spcBef>
              <a:spcAft>
                <a:spcPts val="0"/>
              </a:spcAft>
              <a:buClr>
                <a:schemeClr val="lt1"/>
              </a:buClr>
              <a:buSzPts val="1600"/>
              <a:buNone/>
              <a:defRPr sz="1600">
                <a:solidFill>
                  <a:schemeClr val="lt1"/>
                </a:solidFill>
              </a:defRPr>
            </a:lvl5pPr>
            <a:lvl6pPr lvl="5" rtl="0" algn="r">
              <a:lnSpc>
                <a:spcPct val="100000"/>
              </a:lnSpc>
              <a:spcBef>
                <a:spcPts val="0"/>
              </a:spcBef>
              <a:spcAft>
                <a:spcPts val="0"/>
              </a:spcAft>
              <a:buClr>
                <a:schemeClr val="lt1"/>
              </a:buClr>
              <a:buSzPts val="1600"/>
              <a:buNone/>
              <a:defRPr sz="1600">
                <a:solidFill>
                  <a:schemeClr val="lt1"/>
                </a:solidFill>
              </a:defRPr>
            </a:lvl6pPr>
            <a:lvl7pPr lvl="6" rtl="0" algn="r">
              <a:lnSpc>
                <a:spcPct val="100000"/>
              </a:lnSpc>
              <a:spcBef>
                <a:spcPts val="0"/>
              </a:spcBef>
              <a:spcAft>
                <a:spcPts val="0"/>
              </a:spcAft>
              <a:buClr>
                <a:schemeClr val="lt1"/>
              </a:buClr>
              <a:buSzPts val="1600"/>
              <a:buNone/>
              <a:defRPr sz="1600">
                <a:solidFill>
                  <a:schemeClr val="lt1"/>
                </a:solidFill>
              </a:defRPr>
            </a:lvl7pPr>
            <a:lvl8pPr lvl="7" rtl="0" algn="r">
              <a:lnSpc>
                <a:spcPct val="100000"/>
              </a:lnSpc>
              <a:spcBef>
                <a:spcPts val="0"/>
              </a:spcBef>
              <a:spcAft>
                <a:spcPts val="0"/>
              </a:spcAft>
              <a:buClr>
                <a:schemeClr val="lt1"/>
              </a:buClr>
              <a:buSzPts val="1600"/>
              <a:buNone/>
              <a:defRPr sz="1600">
                <a:solidFill>
                  <a:schemeClr val="lt1"/>
                </a:solidFill>
              </a:defRPr>
            </a:lvl8pPr>
            <a:lvl9pPr lvl="8" rtl="0" algn="r">
              <a:lnSpc>
                <a:spcPct val="100000"/>
              </a:lnSpc>
              <a:spcBef>
                <a:spcPts val="0"/>
              </a:spcBef>
              <a:spcAft>
                <a:spcPts val="0"/>
              </a:spcAft>
              <a:buClr>
                <a:schemeClr val="lt1"/>
              </a:buClr>
              <a:buSzPts val="1600"/>
              <a:buNone/>
              <a:defRPr sz="1600">
                <a:solidFill>
                  <a:schemeClr val="lt1"/>
                </a:solidFill>
              </a:defRPr>
            </a:lvl9pPr>
          </a:lstStyle>
          <a:p/>
        </p:txBody>
      </p:sp>
      <p:sp>
        <p:nvSpPr>
          <p:cNvPr id="126" name="Google Shape;126;p28"/>
          <p:cNvSpPr txBox="1"/>
          <p:nvPr>
            <p:ph idx="3" type="title"/>
          </p:nvPr>
        </p:nvSpPr>
        <p:spPr>
          <a:xfrm>
            <a:off x="1338238" y="3988950"/>
            <a:ext cx="2727600" cy="3756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1400"/>
              <a:buNone/>
              <a:defRPr sz="1400">
                <a:solidFill>
                  <a:schemeClr val="lt1"/>
                </a:solidFill>
              </a:defRPr>
            </a:lvl1pPr>
            <a:lvl2pPr lvl="1" rtl="0" algn="r">
              <a:spcBef>
                <a:spcPts val="0"/>
              </a:spcBef>
              <a:spcAft>
                <a:spcPts val="0"/>
              </a:spcAft>
              <a:buClr>
                <a:schemeClr val="lt1"/>
              </a:buClr>
              <a:buSzPts val="4200"/>
              <a:buNone/>
              <a:defRPr sz="4200">
                <a:solidFill>
                  <a:schemeClr val="lt1"/>
                </a:solidFill>
              </a:defRPr>
            </a:lvl2pPr>
            <a:lvl3pPr lvl="2" rtl="0" algn="r">
              <a:spcBef>
                <a:spcPts val="0"/>
              </a:spcBef>
              <a:spcAft>
                <a:spcPts val="0"/>
              </a:spcAft>
              <a:buClr>
                <a:schemeClr val="lt1"/>
              </a:buClr>
              <a:buSzPts val="4200"/>
              <a:buNone/>
              <a:defRPr sz="4200">
                <a:solidFill>
                  <a:schemeClr val="lt1"/>
                </a:solidFill>
              </a:defRPr>
            </a:lvl3pPr>
            <a:lvl4pPr lvl="3" rtl="0" algn="r">
              <a:spcBef>
                <a:spcPts val="0"/>
              </a:spcBef>
              <a:spcAft>
                <a:spcPts val="0"/>
              </a:spcAft>
              <a:buClr>
                <a:schemeClr val="lt1"/>
              </a:buClr>
              <a:buSzPts val="4200"/>
              <a:buNone/>
              <a:defRPr sz="4200">
                <a:solidFill>
                  <a:schemeClr val="lt1"/>
                </a:solidFill>
              </a:defRPr>
            </a:lvl4pPr>
            <a:lvl5pPr lvl="4" rtl="0" algn="r">
              <a:spcBef>
                <a:spcPts val="0"/>
              </a:spcBef>
              <a:spcAft>
                <a:spcPts val="0"/>
              </a:spcAft>
              <a:buClr>
                <a:schemeClr val="lt1"/>
              </a:buClr>
              <a:buSzPts val="4200"/>
              <a:buNone/>
              <a:defRPr sz="4200">
                <a:solidFill>
                  <a:schemeClr val="lt1"/>
                </a:solidFill>
              </a:defRPr>
            </a:lvl5pPr>
            <a:lvl6pPr lvl="5" rtl="0" algn="r">
              <a:spcBef>
                <a:spcPts val="0"/>
              </a:spcBef>
              <a:spcAft>
                <a:spcPts val="0"/>
              </a:spcAft>
              <a:buClr>
                <a:schemeClr val="lt1"/>
              </a:buClr>
              <a:buSzPts val="4200"/>
              <a:buNone/>
              <a:defRPr sz="4200">
                <a:solidFill>
                  <a:schemeClr val="lt1"/>
                </a:solidFill>
              </a:defRPr>
            </a:lvl6pPr>
            <a:lvl7pPr lvl="6" rtl="0" algn="r">
              <a:spcBef>
                <a:spcPts val="0"/>
              </a:spcBef>
              <a:spcAft>
                <a:spcPts val="0"/>
              </a:spcAft>
              <a:buClr>
                <a:schemeClr val="lt1"/>
              </a:buClr>
              <a:buSzPts val="4200"/>
              <a:buNone/>
              <a:defRPr sz="4200">
                <a:solidFill>
                  <a:schemeClr val="lt1"/>
                </a:solidFill>
              </a:defRPr>
            </a:lvl7pPr>
            <a:lvl8pPr lvl="7" rtl="0" algn="r">
              <a:spcBef>
                <a:spcPts val="0"/>
              </a:spcBef>
              <a:spcAft>
                <a:spcPts val="0"/>
              </a:spcAft>
              <a:buClr>
                <a:schemeClr val="lt1"/>
              </a:buClr>
              <a:buSzPts val="4200"/>
              <a:buNone/>
              <a:defRPr sz="4200">
                <a:solidFill>
                  <a:schemeClr val="lt1"/>
                </a:solidFill>
              </a:defRPr>
            </a:lvl8pPr>
            <a:lvl9pPr lvl="8" rtl="0" algn="r">
              <a:spcBef>
                <a:spcPts val="0"/>
              </a:spcBef>
              <a:spcAft>
                <a:spcPts val="0"/>
              </a:spcAft>
              <a:buClr>
                <a:schemeClr val="lt1"/>
              </a:buClr>
              <a:buSzPts val="4200"/>
              <a:buNone/>
              <a:defRPr sz="4200">
                <a:solidFill>
                  <a:schemeClr val="lt1"/>
                </a:solidFill>
              </a:defRPr>
            </a:lvl9pPr>
          </a:lstStyle>
          <a:p/>
        </p:txBody>
      </p:sp>
      <p:sp>
        <p:nvSpPr>
          <p:cNvPr id="127" name="Google Shape;127;p28"/>
          <p:cNvSpPr txBox="1"/>
          <p:nvPr>
            <p:ph idx="4" type="subTitle"/>
          </p:nvPr>
        </p:nvSpPr>
        <p:spPr>
          <a:xfrm>
            <a:off x="1338238" y="3342176"/>
            <a:ext cx="2727600" cy="60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1600"/>
              <a:buNone/>
              <a:defRPr sz="1600">
                <a:solidFill>
                  <a:schemeClr val="lt1"/>
                </a:solidFill>
              </a:defRPr>
            </a:lvl1pPr>
            <a:lvl2pPr lvl="1" rtl="0" algn="r">
              <a:lnSpc>
                <a:spcPct val="100000"/>
              </a:lnSpc>
              <a:spcBef>
                <a:spcPts val="0"/>
              </a:spcBef>
              <a:spcAft>
                <a:spcPts val="0"/>
              </a:spcAft>
              <a:buClr>
                <a:schemeClr val="lt1"/>
              </a:buClr>
              <a:buSzPts val="1600"/>
              <a:buNone/>
              <a:defRPr sz="1600">
                <a:solidFill>
                  <a:schemeClr val="lt1"/>
                </a:solidFill>
              </a:defRPr>
            </a:lvl2pPr>
            <a:lvl3pPr lvl="2" rtl="0" algn="r">
              <a:lnSpc>
                <a:spcPct val="100000"/>
              </a:lnSpc>
              <a:spcBef>
                <a:spcPts val="0"/>
              </a:spcBef>
              <a:spcAft>
                <a:spcPts val="0"/>
              </a:spcAft>
              <a:buClr>
                <a:schemeClr val="lt1"/>
              </a:buClr>
              <a:buSzPts val="1600"/>
              <a:buNone/>
              <a:defRPr sz="1600">
                <a:solidFill>
                  <a:schemeClr val="lt1"/>
                </a:solidFill>
              </a:defRPr>
            </a:lvl3pPr>
            <a:lvl4pPr lvl="3" rtl="0" algn="r">
              <a:lnSpc>
                <a:spcPct val="100000"/>
              </a:lnSpc>
              <a:spcBef>
                <a:spcPts val="0"/>
              </a:spcBef>
              <a:spcAft>
                <a:spcPts val="0"/>
              </a:spcAft>
              <a:buClr>
                <a:schemeClr val="lt1"/>
              </a:buClr>
              <a:buSzPts val="1600"/>
              <a:buNone/>
              <a:defRPr sz="1600">
                <a:solidFill>
                  <a:schemeClr val="lt1"/>
                </a:solidFill>
              </a:defRPr>
            </a:lvl4pPr>
            <a:lvl5pPr lvl="4" rtl="0" algn="r">
              <a:lnSpc>
                <a:spcPct val="100000"/>
              </a:lnSpc>
              <a:spcBef>
                <a:spcPts val="0"/>
              </a:spcBef>
              <a:spcAft>
                <a:spcPts val="0"/>
              </a:spcAft>
              <a:buClr>
                <a:schemeClr val="lt1"/>
              </a:buClr>
              <a:buSzPts val="1600"/>
              <a:buNone/>
              <a:defRPr sz="1600">
                <a:solidFill>
                  <a:schemeClr val="lt1"/>
                </a:solidFill>
              </a:defRPr>
            </a:lvl5pPr>
            <a:lvl6pPr lvl="5" rtl="0" algn="r">
              <a:lnSpc>
                <a:spcPct val="100000"/>
              </a:lnSpc>
              <a:spcBef>
                <a:spcPts val="0"/>
              </a:spcBef>
              <a:spcAft>
                <a:spcPts val="0"/>
              </a:spcAft>
              <a:buClr>
                <a:schemeClr val="lt1"/>
              </a:buClr>
              <a:buSzPts val="1600"/>
              <a:buNone/>
              <a:defRPr sz="1600">
                <a:solidFill>
                  <a:schemeClr val="lt1"/>
                </a:solidFill>
              </a:defRPr>
            </a:lvl6pPr>
            <a:lvl7pPr lvl="6" rtl="0" algn="r">
              <a:lnSpc>
                <a:spcPct val="100000"/>
              </a:lnSpc>
              <a:spcBef>
                <a:spcPts val="0"/>
              </a:spcBef>
              <a:spcAft>
                <a:spcPts val="0"/>
              </a:spcAft>
              <a:buClr>
                <a:schemeClr val="lt1"/>
              </a:buClr>
              <a:buSzPts val="1600"/>
              <a:buNone/>
              <a:defRPr sz="1600">
                <a:solidFill>
                  <a:schemeClr val="lt1"/>
                </a:solidFill>
              </a:defRPr>
            </a:lvl7pPr>
            <a:lvl8pPr lvl="7" rtl="0" algn="r">
              <a:lnSpc>
                <a:spcPct val="100000"/>
              </a:lnSpc>
              <a:spcBef>
                <a:spcPts val="0"/>
              </a:spcBef>
              <a:spcAft>
                <a:spcPts val="0"/>
              </a:spcAft>
              <a:buClr>
                <a:schemeClr val="lt1"/>
              </a:buClr>
              <a:buSzPts val="1600"/>
              <a:buNone/>
              <a:defRPr sz="1600">
                <a:solidFill>
                  <a:schemeClr val="lt1"/>
                </a:solidFill>
              </a:defRPr>
            </a:lvl8pPr>
            <a:lvl9pPr lvl="8" rtl="0" algn="r">
              <a:lnSpc>
                <a:spcPct val="100000"/>
              </a:lnSpc>
              <a:spcBef>
                <a:spcPts val="0"/>
              </a:spcBef>
              <a:spcAft>
                <a:spcPts val="0"/>
              </a:spcAft>
              <a:buClr>
                <a:schemeClr val="lt1"/>
              </a:buClr>
              <a:buSzPts val="1600"/>
              <a:buNone/>
              <a:defRPr sz="1600">
                <a:solidFill>
                  <a:schemeClr val="lt1"/>
                </a:solidFill>
              </a:defRPr>
            </a:lvl9pPr>
          </a:lstStyle>
          <a:p/>
        </p:txBody>
      </p:sp>
      <p:sp>
        <p:nvSpPr>
          <p:cNvPr id="128" name="Google Shape;128;p28"/>
          <p:cNvSpPr txBox="1"/>
          <p:nvPr>
            <p:ph idx="5" type="title"/>
          </p:nvPr>
        </p:nvSpPr>
        <p:spPr>
          <a:xfrm>
            <a:off x="5078163" y="2359825"/>
            <a:ext cx="2727600" cy="375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29" name="Google Shape;129;p28"/>
          <p:cNvSpPr txBox="1"/>
          <p:nvPr>
            <p:ph idx="6" type="subTitle"/>
          </p:nvPr>
        </p:nvSpPr>
        <p:spPr>
          <a:xfrm>
            <a:off x="5078163" y="1713051"/>
            <a:ext cx="2727600" cy="6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
        <p:nvSpPr>
          <p:cNvPr id="130" name="Google Shape;130;p28"/>
          <p:cNvSpPr txBox="1"/>
          <p:nvPr>
            <p:ph idx="7" type="title"/>
          </p:nvPr>
        </p:nvSpPr>
        <p:spPr>
          <a:xfrm>
            <a:off x="5078163" y="3988950"/>
            <a:ext cx="2727600" cy="375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31" name="Google Shape;131;p28"/>
          <p:cNvSpPr txBox="1"/>
          <p:nvPr>
            <p:ph idx="8" type="subTitle"/>
          </p:nvPr>
        </p:nvSpPr>
        <p:spPr>
          <a:xfrm>
            <a:off x="5078163" y="3342176"/>
            <a:ext cx="2727600" cy="6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SECTION_TITLE_AND_DESCRIPTION_1_2">
    <p:bg>
      <p:bgPr>
        <a:blipFill>
          <a:blip r:embed="rId2">
            <a:alphaModFix/>
          </a:blip>
          <a:stretch>
            <a:fillRect/>
          </a:stretch>
        </a:blipFill>
      </p:bgPr>
    </p:bg>
    <p:spTree>
      <p:nvGrpSpPr>
        <p:cNvPr id="132" name="Shape 132"/>
        <p:cNvGrpSpPr/>
        <p:nvPr/>
      </p:nvGrpSpPr>
      <p:grpSpPr>
        <a:xfrm>
          <a:off x="0" y="0"/>
          <a:ext cx="0" cy="0"/>
          <a:chOff x="0" y="0"/>
          <a:chExt cx="0" cy="0"/>
        </a:xfrm>
      </p:grpSpPr>
      <p:sp>
        <p:nvSpPr>
          <p:cNvPr id="133" name="Google Shape;133;p29"/>
          <p:cNvSpPr txBox="1"/>
          <p:nvPr>
            <p:ph idx="1" type="subTitle"/>
          </p:nvPr>
        </p:nvSpPr>
        <p:spPr>
          <a:xfrm>
            <a:off x="581705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
        <p:nvSpPr>
          <p:cNvPr id="134" name="Google Shape;134;p29"/>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TITLE_ONLY_1">
    <p:bg>
      <p:bgPr>
        <a:blipFill>
          <a:blip r:embed="rId2">
            <a:alphaModFix/>
          </a:blip>
          <a:stretch>
            <a:fillRect/>
          </a:stretch>
        </a:blipFill>
      </p:bgPr>
    </p:bg>
    <p:spTree>
      <p:nvGrpSpPr>
        <p:cNvPr id="135" name="Shape 135"/>
        <p:cNvGrpSpPr/>
        <p:nvPr/>
      </p:nvGrpSpPr>
      <p:grpSpPr>
        <a:xfrm>
          <a:off x="0" y="0"/>
          <a:ext cx="0" cy="0"/>
          <a:chOff x="0" y="0"/>
          <a:chExt cx="0" cy="0"/>
        </a:xfrm>
      </p:grpSpPr>
      <p:sp>
        <p:nvSpPr>
          <p:cNvPr id="136" name="Google Shape;136;p30"/>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37" name="Google Shape;137;p30"/>
          <p:cNvSpPr txBox="1"/>
          <p:nvPr>
            <p:ph idx="1" type="subTitle"/>
          </p:nvPr>
        </p:nvSpPr>
        <p:spPr>
          <a:xfrm>
            <a:off x="93850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4"/>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7" name="Google Shape;17;p4"/>
          <p:cNvSpPr txBox="1"/>
          <p:nvPr>
            <p:ph idx="1" type="body"/>
          </p:nvPr>
        </p:nvSpPr>
        <p:spPr>
          <a:xfrm>
            <a:off x="938500" y="1659275"/>
            <a:ext cx="4946400" cy="2760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lt1"/>
              </a:buClr>
              <a:buSzPts val="1400"/>
              <a:buChar char="●"/>
              <a:defRPr sz="1400">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APTION_ONLY_2">
    <p:bg>
      <p:bgPr>
        <a:blipFill>
          <a:blip r:embed="rId2">
            <a:alphaModFix/>
          </a:blip>
          <a:stretch>
            <a:fillRect/>
          </a:stretch>
        </a:blipFill>
      </p:bgPr>
    </p:bg>
    <p:spTree>
      <p:nvGrpSpPr>
        <p:cNvPr id="138" name="Shape 138"/>
        <p:cNvGrpSpPr/>
        <p:nvPr/>
      </p:nvGrpSpPr>
      <p:grpSpPr>
        <a:xfrm>
          <a:off x="0" y="0"/>
          <a:ext cx="0" cy="0"/>
          <a:chOff x="0" y="0"/>
          <a:chExt cx="0" cy="0"/>
        </a:xfrm>
      </p:grpSpPr>
      <p:sp>
        <p:nvSpPr>
          <p:cNvPr id="139" name="Google Shape;139;p31"/>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40" name="Google Shape;140;p31"/>
          <p:cNvSpPr txBox="1"/>
          <p:nvPr>
            <p:ph idx="1" type="subTitle"/>
          </p:nvPr>
        </p:nvSpPr>
        <p:spPr>
          <a:xfrm>
            <a:off x="581705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p:cSld name="SECTION_HEADER_2">
    <p:bg>
      <p:bgPr>
        <a:blipFill>
          <a:blip r:embed="rId2">
            <a:alphaModFix/>
          </a:blip>
          <a:stretch>
            <a:fillRect/>
          </a:stretch>
        </a:blipFill>
      </p:bgPr>
    </p:bg>
    <p:spTree>
      <p:nvGrpSpPr>
        <p:cNvPr id="141" name="Shape 141"/>
        <p:cNvGrpSpPr/>
        <p:nvPr/>
      </p:nvGrpSpPr>
      <p:grpSpPr>
        <a:xfrm>
          <a:off x="0" y="0"/>
          <a:ext cx="0" cy="0"/>
          <a:chOff x="0" y="0"/>
          <a:chExt cx="0" cy="0"/>
        </a:xfrm>
      </p:grpSpPr>
      <p:sp>
        <p:nvSpPr>
          <p:cNvPr id="142" name="Google Shape;142;p32"/>
          <p:cNvSpPr txBox="1"/>
          <p:nvPr>
            <p:ph type="title"/>
          </p:nvPr>
        </p:nvSpPr>
        <p:spPr>
          <a:xfrm>
            <a:off x="2062800" y="2442050"/>
            <a:ext cx="5018400" cy="598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43" name="Google Shape;143;p32"/>
          <p:cNvSpPr txBox="1"/>
          <p:nvPr>
            <p:ph idx="1" type="subTitle"/>
          </p:nvPr>
        </p:nvSpPr>
        <p:spPr>
          <a:xfrm>
            <a:off x="2896500" y="3391325"/>
            <a:ext cx="3351000" cy="119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SECTION_HEADER_1">
    <p:bg>
      <p:bgPr>
        <a:blipFill>
          <a:blip r:embed="rId2">
            <a:alphaModFix/>
          </a:blip>
          <a:stretch>
            <a:fillRect/>
          </a:stretch>
        </a:blipFill>
      </p:bgPr>
    </p:bg>
    <p:spTree>
      <p:nvGrpSpPr>
        <p:cNvPr id="144" name="Shape 144"/>
        <p:cNvGrpSpPr/>
        <p:nvPr/>
      </p:nvGrpSpPr>
      <p:grpSpPr>
        <a:xfrm>
          <a:off x="0" y="0"/>
          <a:ext cx="0" cy="0"/>
          <a:chOff x="0" y="0"/>
          <a:chExt cx="0" cy="0"/>
        </a:xfrm>
      </p:grpSpPr>
      <p:sp>
        <p:nvSpPr>
          <p:cNvPr id="145" name="Google Shape;145;p33"/>
          <p:cNvSpPr txBox="1"/>
          <p:nvPr>
            <p:ph type="title"/>
          </p:nvPr>
        </p:nvSpPr>
        <p:spPr>
          <a:xfrm>
            <a:off x="924870" y="760375"/>
            <a:ext cx="3068700" cy="59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46" name="Google Shape;146;p33"/>
          <p:cNvSpPr txBox="1"/>
          <p:nvPr>
            <p:ph idx="1" type="subTitle"/>
          </p:nvPr>
        </p:nvSpPr>
        <p:spPr>
          <a:xfrm>
            <a:off x="924875" y="1684275"/>
            <a:ext cx="3305400" cy="109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p:txBody>
      </p:sp>
      <p:sp>
        <p:nvSpPr>
          <p:cNvPr id="147" name="Google Shape;147;p33"/>
          <p:cNvSpPr txBox="1"/>
          <p:nvPr/>
        </p:nvSpPr>
        <p:spPr>
          <a:xfrm>
            <a:off x="924875" y="3570000"/>
            <a:ext cx="3305400" cy="6669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accent1"/>
                </a:solidFill>
                <a:latin typeface="Montserrat Medium"/>
                <a:ea typeface="Montserrat Medium"/>
                <a:cs typeface="Montserrat Medium"/>
                <a:sym typeface="Montserrat Medium"/>
              </a:rPr>
              <a:t>CREDITS: This presentation template was created by </a:t>
            </a:r>
            <a:r>
              <a:rPr lang="en" sz="1000">
                <a:solidFill>
                  <a:schemeClr val="accent1"/>
                </a:solidFill>
                <a:uFill>
                  <a:noFill/>
                </a:uFill>
                <a:latin typeface="Montserrat Medium"/>
                <a:ea typeface="Montserrat Medium"/>
                <a:cs typeface="Montserrat Medium"/>
                <a:sym typeface="Montserrat Medium"/>
                <a:hlinkClick r:id="rId3">
                  <a:extLst>
                    <a:ext uri="{A12FA001-AC4F-418D-AE19-62706E023703}">
                      <ahyp:hlinkClr val="tx"/>
                    </a:ext>
                  </a:extLst>
                </a:hlinkClick>
              </a:rPr>
              <a:t>Slidesgo</a:t>
            </a:r>
            <a:r>
              <a:rPr lang="en" sz="1000">
                <a:solidFill>
                  <a:schemeClr val="accent1"/>
                </a:solidFill>
                <a:latin typeface="Montserrat Medium"/>
                <a:ea typeface="Montserrat Medium"/>
                <a:cs typeface="Montserrat Medium"/>
                <a:sym typeface="Montserrat Medium"/>
              </a:rPr>
              <a:t>, including icons by </a:t>
            </a:r>
            <a:r>
              <a:rPr lang="en" sz="1000">
                <a:solidFill>
                  <a:schemeClr val="accent1"/>
                </a:solidFill>
                <a:uFill>
                  <a:noFill/>
                </a:uFill>
                <a:latin typeface="Montserrat Medium"/>
                <a:ea typeface="Montserrat Medium"/>
                <a:cs typeface="Montserrat Medium"/>
                <a:sym typeface="Montserrat Medium"/>
                <a:hlinkClick r:id="rId4">
                  <a:extLst>
                    <a:ext uri="{A12FA001-AC4F-418D-AE19-62706E023703}">
                      <ahyp:hlinkClr val="tx"/>
                    </a:ext>
                  </a:extLst>
                </a:hlinkClick>
              </a:rPr>
              <a:t>Flaticon</a:t>
            </a:r>
            <a:r>
              <a:rPr lang="en" sz="1000">
                <a:solidFill>
                  <a:schemeClr val="accent1"/>
                </a:solidFill>
                <a:latin typeface="Montserrat Medium"/>
                <a:ea typeface="Montserrat Medium"/>
                <a:cs typeface="Montserrat Medium"/>
                <a:sym typeface="Montserrat Medium"/>
              </a:rPr>
              <a:t>, and infographics &amp; images by </a:t>
            </a:r>
            <a:r>
              <a:rPr lang="en" sz="1000">
                <a:solidFill>
                  <a:schemeClr val="accent1"/>
                </a:solidFill>
                <a:uFill>
                  <a:noFill/>
                </a:uFill>
                <a:latin typeface="Montserrat Medium"/>
                <a:ea typeface="Montserrat Medium"/>
                <a:cs typeface="Montserrat Medium"/>
                <a:sym typeface="Montserrat Medium"/>
                <a:hlinkClick r:id="rId5">
                  <a:extLst>
                    <a:ext uri="{A12FA001-AC4F-418D-AE19-62706E023703}">
                      <ahyp:hlinkClr val="tx"/>
                    </a:ext>
                  </a:extLst>
                </a:hlinkClick>
              </a:rPr>
              <a:t>Freepik</a:t>
            </a:r>
            <a:r>
              <a:rPr lang="en" sz="1000">
                <a:solidFill>
                  <a:schemeClr val="accent1"/>
                </a:solidFill>
                <a:latin typeface="Montserrat Medium"/>
                <a:ea typeface="Montserrat Medium"/>
                <a:cs typeface="Montserrat Medium"/>
                <a:sym typeface="Montserrat Medium"/>
              </a:rPr>
              <a:t>. </a:t>
            </a:r>
            <a:endParaRPr sz="1000">
              <a:solidFill>
                <a:schemeClr val="accent1"/>
              </a:solidFill>
              <a:latin typeface="Montserrat Medium"/>
              <a:ea typeface="Montserrat Medium"/>
              <a:cs typeface="Montserrat Medium"/>
              <a:sym typeface="Montserrat Medium"/>
            </a:endParaRPr>
          </a:p>
          <a:p>
            <a:pPr indent="0" lvl="0" marL="0" rtl="0" algn="l">
              <a:spcBef>
                <a:spcPts val="300"/>
              </a:spcBef>
              <a:spcAft>
                <a:spcPts val="0"/>
              </a:spcAft>
              <a:buNone/>
            </a:pPr>
            <a:r>
              <a:t/>
            </a:r>
            <a:endParaRPr sz="1000">
              <a:solidFill>
                <a:schemeClr val="accent1"/>
              </a:solidFill>
              <a:latin typeface="Montserrat Medium"/>
              <a:ea typeface="Montserrat Medium"/>
              <a:cs typeface="Montserrat Medium"/>
              <a:sym typeface="Montserrat Medium"/>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1">
  <p:cSld name="SECTION_TITLE_AND_DESCRIPTION_1_1_2">
    <p:bg>
      <p:bgPr>
        <a:blipFill>
          <a:blip r:embed="rId2">
            <a:alphaModFix/>
          </a:blip>
          <a:stretch>
            <a:fillRect/>
          </a:stretch>
        </a:blipFill>
      </p:bgPr>
    </p:bg>
    <p:spTree>
      <p:nvGrpSpPr>
        <p:cNvPr id="148" name="Shape 148"/>
        <p:cNvGrpSpPr/>
        <p:nvPr/>
      </p:nvGrpSpPr>
      <p:grpSpPr>
        <a:xfrm>
          <a:off x="0" y="0"/>
          <a:ext cx="0" cy="0"/>
          <a:chOff x="0" y="0"/>
          <a:chExt cx="0" cy="0"/>
        </a:xfrm>
      </p:grpSpPr>
      <p:sp>
        <p:nvSpPr>
          <p:cNvPr id="149" name="Google Shape;149;p34"/>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50" name="Google Shape;150;p34"/>
          <p:cNvSpPr txBox="1"/>
          <p:nvPr>
            <p:ph idx="1" type="body"/>
          </p:nvPr>
        </p:nvSpPr>
        <p:spPr>
          <a:xfrm>
            <a:off x="938500" y="1659275"/>
            <a:ext cx="49464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list">
  <p:cSld name="TITLE_AND_TWO_COLUMNS_1">
    <p:bg>
      <p:bgPr>
        <a:blipFill>
          <a:blip r:embed="rId2">
            <a:alphaModFix/>
          </a:blip>
          <a:stretch>
            <a:fillRect/>
          </a:stretch>
        </a:blipFill>
      </p:bgPr>
    </p:bg>
    <p:spTree>
      <p:nvGrpSpPr>
        <p:cNvPr id="151" name="Shape 151"/>
        <p:cNvGrpSpPr/>
        <p:nvPr/>
      </p:nvGrpSpPr>
      <p:grpSpPr>
        <a:xfrm>
          <a:off x="0" y="0"/>
          <a:ext cx="0" cy="0"/>
          <a:chOff x="0" y="0"/>
          <a:chExt cx="0" cy="0"/>
        </a:xfrm>
      </p:grpSpPr>
      <p:sp>
        <p:nvSpPr>
          <p:cNvPr id="152" name="Google Shape;152;p3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53" name="Google Shape;153;p35"/>
          <p:cNvSpPr txBox="1"/>
          <p:nvPr>
            <p:ph idx="1" type="body"/>
          </p:nvPr>
        </p:nvSpPr>
        <p:spPr>
          <a:xfrm>
            <a:off x="5037525"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18" name="Shape 18"/>
        <p:cNvGrpSpPr/>
        <p:nvPr/>
      </p:nvGrpSpPr>
      <p:grpSpPr>
        <a:xfrm>
          <a:off x="0" y="0"/>
          <a:ext cx="0" cy="0"/>
          <a:chOff x="0" y="0"/>
          <a:chExt cx="0" cy="0"/>
        </a:xfrm>
      </p:grpSpPr>
      <p:sp>
        <p:nvSpPr>
          <p:cNvPr id="19" name="Google Shape;19;p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0" name="Google Shape;20;p5"/>
          <p:cNvSpPr txBox="1"/>
          <p:nvPr>
            <p:ph idx="1" type="body"/>
          </p:nvPr>
        </p:nvSpPr>
        <p:spPr>
          <a:xfrm>
            <a:off x="938500"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21" name="Google Shape;21;p5"/>
          <p:cNvSpPr txBox="1"/>
          <p:nvPr>
            <p:ph idx="2" type="body"/>
          </p:nvPr>
        </p:nvSpPr>
        <p:spPr>
          <a:xfrm>
            <a:off x="5037525"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6"/>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7"/>
          <p:cNvSpPr txBox="1"/>
          <p:nvPr>
            <p:ph type="title"/>
          </p:nvPr>
        </p:nvSpPr>
        <p:spPr>
          <a:xfrm>
            <a:off x="5337175" y="1297125"/>
            <a:ext cx="2837400" cy="1252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6" name="Google Shape;26;p7"/>
          <p:cNvSpPr txBox="1"/>
          <p:nvPr>
            <p:ph idx="1" type="body"/>
          </p:nvPr>
        </p:nvSpPr>
        <p:spPr>
          <a:xfrm>
            <a:off x="5337175" y="2593875"/>
            <a:ext cx="2837400" cy="12525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Clr>
                <a:schemeClr val="lt1"/>
              </a:buClr>
              <a:buSzPts val="1600"/>
              <a:buChar char="●"/>
              <a:defRPr sz="1600">
                <a:solidFill>
                  <a:schemeClr val="lt1"/>
                </a:solidFill>
              </a:defRPr>
            </a:lvl1pPr>
            <a:lvl2pPr indent="-330200" lvl="1" marL="914400" rtl="0">
              <a:spcBef>
                <a:spcPts val="1600"/>
              </a:spcBef>
              <a:spcAft>
                <a:spcPts val="0"/>
              </a:spcAft>
              <a:buClr>
                <a:schemeClr val="lt1"/>
              </a:buClr>
              <a:buSzPts val="1600"/>
              <a:buChar char="○"/>
              <a:defRPr sz="1600">
                <a:solidFill>
                  <a:schemeClr val="lt1"/>
                </a:solidFill>
              </a:defRPr>
            </a:lvl2pPr>
            <a:lvl3pPr indent="-330200" lvl="2" marL="1371600" rtl="0">
              <a:spcBef>
                <a:spcPts val="1600"/>
              </a:spcBef>
              <a:spcAft>
                <a:spcPts val="0"/>
              </a:spcAft>
              <a:buClr>
                <a:schemeClr val="lt1"/>
              </a:buClr>
              <a:buSzPts val="1600"/>
              <a:buChar char="■"/>
              <a:defRPr sz="1600">
                <a:solidFill>
                  <a:schemeClr val="lt1"/>
                </a:solidFill>
              </a:defRPr>
            </a:lvl3pPr>
            <a:lvl4pPr indent="-330200" lvl="3" marL="1828800" rtl="0">
              <a:spcBef>
                <a:spcPts val="1600"/>
              </a:spcBef>
              <a:spcAft>
                <a:spcPts val="0"/>
              </a:spcAft>
              <a:buClr>
                <a:schemeClr val="lt1"/>
              </a:buClr>
              <a:buSzPts val="1600"/>
              <a:buChar char="●"/>
              <a:defRPr sz="1600">
                <a:solidFill>
                  <a:schemeClr val="lt1"/>
                </a:solidFill>
              </a:defRPr>
            </a:lvl4pPr>
            <a:lvl5pPr indent="-330200" lvl="4" marL="2286000" rtl="0">
              <a:spcBef>
                <a:spcPts val="1600"/>
              </a:spcBef>
              <a:spcAft>
                <a:spcPts val="0"/>
              </a:spcAft>
              <a:buClr>
                <a:schemeClr val="lt1"/>
              </a:buClr>
              <a:buSzPts val="1600"/>
              <a:buChar char="○"/>
              <a:defRPr sz="1600">
                <a:solidFill>
                  <a:schemeClr val="lt1"/>
                </a:solidFill>
              </a:defRPr>
            </a:lvl5pPr>
            <a:lvl6pPr indent="-330200" lvl="5" marL="2743200" rtl="0">
              <a:spcBef>
                <a:spcPts val="1600"/>
              </a:spcBef>
              <a:spcAft>
                <a:spcPts val="0"/>
              </a:spcAft>
              <a:buClr>
                <a:schemeClr val="lt1"/>
              </a:buClr>
              <a:buSzPts val="1600"/>
              <a:buChar char="■"/>
              <a:defRPr sz="1600">
                <a:solidFill>
                  <a:schemeClr val="lt1"/>
                </a:solidFill>
              </a:defRPr>
            </a:lvl6pPr>
            <a:lvl7pPr indent="-330200" lvl="6" marL="3200400" rtl="0">
              <a:spcBef>
                <a:spcPts val="1600"/>
              </a:spcBef>
              <a:spcAft>
                <a:spcPts val="0"/>
              </a:spcAft>
              <a:buClr>
                <a:schemeClr val="lt1"/>
              </a:buClr>
              <a:buSzPts val="1600"/>
              <a:buChar char="●"/>
              <a:defRPr sz="1600">
                <a:solidFill>
                  <a:schemeClr val="lt1"/>
                </a:solidFill>
              </a:defRPr>
            </a:lvl7pPr>
            <a:lvl8pPr indent="-330200" lvl="7" marL="3657600" rtl="0">
              <a:spcBef>
                <a:spcPts val="1600"/>
              </a:spcBef>
              <a:spcAft>
                <a:spcPts val="0"/>
              </a:spcAft>
              <a:buClr>
                <a:schemeClr val="lt1"/>
              </a:buClr>
              <a:buSzPts val="1600"/>
              <a:buChar char="○"/>
              <a:defRPr sz="1600">
                <a:solidFill>
                  <a:schemeClr val="lt1"/>
                </a:solidFill>
              </a:defRPr>
            </a:lvl8pPr>
            <a:lvl9pPr indent="-330200" lvl="8" marL="4114800" rtl="0">
              <a:spcBef>
                <a:spcPts val="1600"/>
              </a:spcBef>
              <a:spcAft>
                <a:spcPts val="1600"/>
              </a:spcAft>
              <a:buClr>
                <a:schemeClr val="lt1"/>
              </a:buClr>
              <a:buSzPts val="1600"/>
              <a:buChar char="■"/>
              <a:defRPr sz="1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27" name="Shape 27"/>
        <p:cNvGrpSpPr/>
        <p:nvPr/>
      </p:nvGrpSpPr>
      <p:grpSpPr>
        <a:xfrm>
          <a:off x="0" y="0"/>
          <a:ext cx="0" cy="0"/>
          <a:chOff x="0" y="0"/>
          <a:chExt cx="0" cy="0"/>
        </a:xfrm>
      </p:grpSpPr>
      <p:sp>
        <p:nvSpPr>
          <p:cNvPr id="28" name="Google Shape;28;p8"/>
          <p:cNvSpPr txBox="1"/>
          <p:nvPr>
            <p:ph type="title"/>
          </p:nvPr>
        </p:nvSpPr>
        <p:spPr>
          <a:xfrm>
            <a:off x="929477" y="436183"/>
            <a:ext cx="2746500" cy="40908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3000"/>
              <a:buNone/>
              <a:defRPr sz="3000">
                <a:solidFill>
                  <a:schemeClr val="accent1"/>
                </a:solidFill>
              </a:defRPr>
            </a:lvl1pPr>
            <a:lvl2pPr lvl="1">
              <a:spcBef>
                <a:spcPts val="0"/>
              </a:spcBef>
              <a:spcAft>
                <a:spcPts val="0"/>
              </a:spcAft>
              <a:buClr>
                <a:schemeClr val="accent1"/>
              </a:buClr>
              <a:buSzPts val="4800"/>
              <a:buNone/>
              <a:defRPr sz="4800">
                <a:solidFill>
                  <a:schemeClr val="accent1"/>
                </a:solidFill>
              </a:defRPr>
            </a:lvl2pPr>
            <a:lvl3pPr lvl="2">
              <a:spcBef>
                <a:spcPts val="0"/>
              </a:spcBef>
              <a:spcAft>
                <a:spcPts val="0"/>
              </a:spcAft>
              <a:buClr>
                <a:schemeClr val="accent1"/>
              </a:buClr>
              <a:buSzPts val="4800"/>
              <a:buNone/>
              <a:defRPr sz="4800">
                <a:solidFill>
                  <a:schemeClr val="accent1"/>
                </a:solidFill>
              </a:defRPr>
            </a:lvl3pPr>
            <a:lvl4pPr lvl="3">
              <a:spcBef>
                <a:spcPts val="0"/>
              </a:spcBef>
              <a:spcAft>
                <a:spcPts val="0"/>
              </a:spcAft>
              <a:buClr>
                <a:schemeClr val="accent1"/>
              </a:buClr>
              <a:buSzPts val="4800"/>
              <a:buNone/>
              <a:defRPr sz="4800">
                <a:solidFill>
                  <a:schemeClr val="accent1"/>
                </a:solidFill>
              </a:defRPr>
            </a:lvl4pPr>
            <a:lvl5pPr lvl="4">
              <a:spcBef>
                <a:spcPts val="0"/>
              </a:spcBef>
              <a:spcAft>
                <a:spcPts val="0"/>
              </a:spcAft>
              <a:buClr>
                <a:schemeClr val="accent1"/>
              </a:buClr>
              <a:buSzPts val="4800"/>
              <a:buNone/>
              <a:defRPr sz="4800">
                <a:solidFill>
                  <a:schemeClr val="accent1"/>
                </a:solidFill>
              </a:defRPr>
            </a:lvl5pPr>
            <a:lvl6pPr lvl="5">
              <a:spcBef>
                <a:spcPts val="0"/>
              </a:spcBef>
              <a:spcAft>
                <a:spcPts val="0"/>
              </a:spcAft>
              <a:buClr>
                <a:schemeClr val="accent1"/>
              </a:buClr>
              <a:buSzPts val="4800"/>
              <a:buNone/>
              <a:defRPr sz="4800">
                <a:solidFill>
                  <a:schemeClr val="accent1"/>
                </a:solidFill>
              </a:defRPr>
            </a:lvl6pPr>
            <a:lvl7pPr lvl="6">
              <a:spcBef>
                <a:spcPts val="0"/>
              </a:spcBef>
              <a:spcAft>
                <a:spcPts val="0"/>
              </a:spcAft>
              <a:buClr>
                <a:schemeClr val="accent1"/>
              </a:buClr>
              <a:buSzPts val="4800"/>
              <a:buNone/>
              <a:defRPr sz="4800">
                <a:solidFill>
                  <a:schemeClr val="accent1"/>
                </a:solidFill>
              </a:defRPr>
            </a:lvl7pPr>
            <a:lvl8pPr lvl="7">
              <a:spcBef>
                <a:spcPts val="0"/>
              </a:spcBef>
              <a:spcAft>
                <a:spcPts val="0"/>
              </a:spcAft>
              <a:buClr>
                <a:schemeClr val="accent1"/>
              </a:buClr>
              <a:buSzPts val="4800"/>
              <a:buNone/>
              <a:defRPr sz="4800">
                <a:solidFill>
                  <a:schemeClr val="accent1"/>
                </a:solidFill>
              </a:defRPr>
            </a:lvl8pPr>
            <a:lvl9pPr lvl="8">
              <a:spcBef>
                <a:spcPts val="0"/>
              </a:spcBef>
              <a:spcAft>
                <a:spcPts val="0"/>
              </a:spcAft>
              <a:buClr>
                <a:schemeClr val="accent1"/>
              </a:buClr>
              <a:buSzPts val="4800"/>
              <a:buNone/>
              <a:defRPr sz="4800">
                <a:solidFill>
                  <a:schemeClr val="accent1"/>
                </a:solidFill>
              </a:defRPr>
            </a:lvl9pPr>
          </a:lstStyle>
          <a:p/>
        </p:txBody>
      </p:sp>
      <p:pic>
        <p:nvPicPr>
          <p:cNvPr id="29" name="Google Shape;29;p8"/>
          <p:cNvPicPr preferRelativeResize="0"/>
          <p:nvPr/>
        </p:nvPicPr>
        <p:blipFill>
          <a:blip r:embed="rId3">
            <a:alphaModFix/>
          </a:blip>
          <a:stretch>
            <a:fillRect/>
          </a:stretch>
        </p:blipFill>
        <p:spPr>
          <a:xfrm rot="5400000">
            <a:off x="3278924" y="414050"/>
            <a:ext cx="7626551" cy="2883799"/>
          </a:xfrm>
          <a:prstGeom prst="rect">
            <a:avLst/>
          </a:prstGeom>
          <a:noFill/>
          <a:ln>
            <a:noFill/>
          </a:ln>
        </p:spPr>
      </p:pic>
      <p:pic>
        <p:nvPicPr>
          <p:cNvPr id="30" name="Google Shape;30;p8"/>
          <p:cNvPicPr preferRelativeResize="0"/>
          <p:nvPr/>
        </p:nvPicPr>
        <p:blipFill>
          <a:blip r:embed="rId3">
            <a:alphaModFix/>
          </a:blip>
          <a:stretch>
            <a:fillRect/>
          </a:stretch>
        </p:blipFill>
        <p:spPr>
          <a:xfrm flipH="1" rot="5400000">
            <a:off x="4822414" y="-351911"/>
            <a:ext cx="9309797" cy="35202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9"/>
          <p:cNvSpPr txBox="1"/>
          <p:nvPr>
            <p:ph idx="1" type="subTitle"/>
          </p:nvPr>
        </p:nvSpPr>
        <p:spPr>
          <a:xfrm>
            <a:off x="938500" y="1769575"/>
            <a:ext cx="2871600" cy="1235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2"/>
              </a:buClr>
              <a:buSzPts val="1600"/>
              <a:buNone/>
              <a:defRPr sz="1600">
                <a:solidFill>
                  <a:schemeClr val="lt2"/>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33" name="Google Shape;33;p9"/>
          <p:cNvSpPr txBox="1"/>
          <p:nvPr>
            <p:ph idx="2" type="body"/>
          </p:nvPr>
        </p:nvSpPr>
        <p:spPr>
          <a:xfrm>
            <a:off x="4703375" y="909600"/>
            <a:ext cx="3468900" cy="33243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lt1"/>
              </a:buClr>
              <a:buSzPts val="1400"/>
              <a:buChar char="●"/>
              <a:defRPr sz="1400">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34" name="Google Shape;34;p9"/>
          <p:cNvSpPr txBox="1"/>
          <p:nvPr>
            <p:ph type="title"/>
          </p:nvPr>
        </p:nvSpPr>
        <p:spPr>
          <a:xfrm>
            <a:off x="938500" y="445025"/>
            <a:ext cx="32238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35" name="Shape 35"/>
        <p:cNvGrpSpPr/>
        <p:nvPr/>
      </p:nvGrpSpPr>
      <p:grpSpPr>
        <a:xfrm>
          <a:off x="0" y="0"/>
          <a:ext cx="0" cy="0"/>
          <a:chOff x="0" y="0"/>
          <a:chExt cx="0" cy="0"/>
        </a:xfrm>
      </p:grpSpPr>
      <p:sp>
        <p:nvSpPr>
          <p:cNvPr id="36" name="Google Shape;36;p10"/>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2.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hyperlink" Target="http://drive.google.com/file/d/15tK_XZ6q980ZQ5zmNDg8xmSGKe-0oAzU/view" TargetMode="External"/><Relationship Id="rId4" Type="http://schemas.openxmlformats.org/officeDocument/2006/relationships/image" Target="../media/image1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36"/>
          <p:cNvSpPr txBox="1"/>
          <p:nvPr>
            <p:ph type="ctrTitle"/>
          </p:nvPr>
        </p:nvSpPr>
        <p:spPr>
          <a:xfrm>
            <a:off x="1792025" y="1950100"/>
            <a:ext cx="5458200" cy="644700"/>
          </a:xfrm>
          <a:prstGeom prst="rect">
            <a:avLst/>
          </a:prstGeom>
          <a:effectLst>
            <a:outerShdw blurRad="142875" rotWithShape="0" algn="bl" dir="87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sz="3200"/>
              <a:t>¿Qué</a:t>
            </a:r>
            <a:r>
              <a:rPr lang="en" sz="3200"/>
              <a:t> es un framework?</a:t>
            </a:r>
            <a:endParaRPr sz="3200"/>
          </a:p>
        </p:txBody>
      </p:sp>
      <p:sp>
        <p:nvSpPr>
          <p:cNvPr id="159" name="Google Shape;159;p36"/>
          <p:cNvSpPr txBox="1"/>
          <p:nvPr>
            <p:ph type="ctrTitle"/>
          </p:nvPr>
        </p:nvSpPr>
        <p:spPr>
          <a:xfrm>
            <a:off x="2941650" y="2624375"/>
            <a:ext cx="3260700" cy="464700"/>
          </a:xfrm>
          <a:prstGeom prst="rect">
            <a:avLst/>
          </a:prstGeom>
          <a:effectLst>
            <a:outerShdw blurRad="100013" rotWithShape="0" algn="bl" dir="84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b="0" lang="en" sz="1900">
                <a:latin typeface="Montserrat ExtraLight"/>
                <a:ea typeface="Montserrat ExtraLight"/>
                <a:cs typeface="Montserrat ExtraLight"/>
                <a:sym typeface="Montserrat ExtraLight"/>
              </a:rPr>
              <a:t>Framework PHP - Laravel</a:t>
            </a:r>
            <a:endParaRPr b="0" sz="1900">
              <a:latin typeface="Montserrat ExtraLight"/>
              <a:ea typeface="Montserrat ExtraLight"/>
              <a:cs typeface="Montserrat ExtraLight"/>
              <a:sym typeface="Montserrat ExtraLight"/>
            </a:endParaRPr>
          </a:p>
        </p:txBody>
      </p:sp>
      <p:cxnSp>
        <p:nvCxnSpPr>
          <p:cNvPr id="160" name="Google Shape;160;p36"/>
          <p:cNvCxnSpPr/>
          <p:nvPr/>
        </p:nvCxnSpPr>
        <p:spPr>
          <a:xfrm>
            <a:off x="3190500" y="256517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45"/>
          <p:cNvSpPr txBox="1"/>
          <p:nvPr>
            <p:ph idx="1" type="body"/>
          </p:nvPr>
        </p:nvSpPr>
        <p:spPr>
          <a:xfrm>
            <a:off x="938500" y="1550825"/>
            <a:ext cx="7172100" cy="30399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t/>
            </a:r>
            <a:endParaRPr b="1" sz="1800"/>
          </a:p>
          <a:p>
            <a:pPr indent="0" lvl="0" marL="0" rtl="0" algn="l">
              <a:lnSpc>
                <a:spcPct val="115000"/>
              </a:lnSpc>
              <a:spcBef>
                <a:spcPts val="1200"/>
              </a:spcBef>
              <a:spcAft>
                <a:spcPts val="0"/>
              </a:spcAft>
              <a:buNone/>
            </a:pPr>
            <a:r>
              <a:t/>
            </a:r>
            <a:endParaRPr b="1" sz="1800"/>
          </a:p>
          <a:p>
            <a:pPr indent="0" lvl="0" marL="0" rtl="0" algn="l">
              <a:spcBef>
                <a:spcPts val="1200"/>
              </a:spcBef>
              <a:spcAft>
                <a:spcPts val="1600"/>
              </a:spcAft>
              <a:buNone/>
            </a:pPr>
            <a:r>
              <a:t/>
            </a:r>
            <a:endParaRPr/>
          </a:p>
        </p:txBody>
      </p:sp>
      <p:cxnSp>
        <p:nvCxnSpPr>
          <p:cNvPr id="226" name="Google Shape;226;p45"/>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pic>
        <p:nvPicPr>
          <p:cNvPr id="227" name="Google Shape;227;p45"/>
          <p:cNvPicPr preferRelativeResize="0"/>
          <p:nvPr/>
        </p:nvPicPr>
        <p:blipFill>
          <a:blip r:embed="rId3">
            <a:alphaModFix/>
          </a:blip>
          <a:stretch>
            <a:fillRect/>
          </a:stretch>
        </p:blipFill>
        <p:spPr>
          <a:xfrm>
            <a:off x="601900" y="678325"/>
            <a:ext cx="7619500" cy="42497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46"/>
          <p:cNvSpPr txBox="1"/>
          <p:nvPr>
            <p:ph idx="1" type="body"/>
          </p:nvPr>
        </p:nvSpPr>
        <p:spPr>
          <a:xfrm>
            <a:off x="938500" y="1550825"/>
            <a:ext cx="7172100" cy="30399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t/>
            </a:r>
            <a:endParaRPr b="1" sz="1800"/>
          </a:p>
          <a:p>
            <a:pPr indent="0" lvl="0" marL="0" rtl="0" algn="l">
              <a:lnSpc>
                <a:spcPct val="115000"/>
              </a:lnSpc>
              <a:spcBef>
                <a:spcPts val="1200"/>
              </a:spcBef>
              <a:spcAft>
                <a:spcPts val="0"/>
              </a:spcAft>
              <a:buNone/>
            </a:pPr>
            <a:r>
              <a:t/>
            </a:r>
            <a:endParaRPr b="1" sz="1800"/>
          </a:p>
          <a:p>
            <a:pPr indent="0" lvl="0" marL="0" rtl="0" algn="l">
              <a:spcBef>
                <a:spcPts val="1200"/>
              </a:spcBef>
              <a:spcAft>
                <a:spcPts val="1600"/>
              </a:spcAft>
              <a:buNone/>
            </a:pPr>
            <a:r>
              <a:t/>
            </a:r>
            <a:endParaRPr/>
          </a:p>
        </p:txBody>
      </p:sp>
      <p:cxnSp>
        <p:nvCxnSpPr>
          <p:cNvPr id="233" name="Google Shape;233;p46"/>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pic>
        <p:nvPicPr>
          <p:cNvPr id="234" name="Google Shape;234;p46"/>
          <p:cNvPicPr preferRelativeResize="0"/>
          <p:nvPr/>
        </p:nvPicPr>
        <p:blipFill>
          <a:blip r:embed="rId3">
            <a:alphaModFix/>
          </a:blip>
          <a:stretch>
            <a:fillRect/>
          </a:stretch>
        </p:blipFill>
        <p:spPr>
          <a:xfrm>
            <a:off x="0" y="553764"/>
            <a:ext cx="9144001" cy="403597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47"/>
          <p:cNvSpPr txBox="1"/>
          <p:nvPr>
            <p:ph idx="1" type="body"/>
          </p:nvPr>
        </p:nvSpPr>
        <p:spPr>
          <a:xfrm>
            <a:off x="938500" y="1550825"/>
            <a:ext cx="7172100" cy="30399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t/>
            </a:r>
            <a:endParaRPr b="1" sz="1800"/>
          </a:p>
          <a:p>
            <a:pPr indent="0" lvl="0" marL="0" rtl="0" algn="l">
              <a:lnSpc>
                <a:spcPct val="115000"/>
              </a:lnSpc>
              <a:spcBef>
                <a:spcPts val="1200"/>
              </a:spcBef>
              <a:spcAft>
                <a:spcPts val="0"/>
              </a:spcAft>
              <a:buNone/>
            </a:pPr>
            <a:r>
              <a:t/>
            </a:r>
            <a:endParaRPr b="1" sz="1800"/>
          </a:p>
          <a:p>
            <a:pPr indent="0" lvl="0" marL="0" rtl="0" algn="l">
              <a:spcBef>
                <a:spcPts val="1200"/>
              </a:spcBef>
              <a:spcAft>
                <a:spcPts val="1600"/>
              </a:spcAft>
              <a:buNone/>
            </a:pPr>
            <a:r>
              <a:t/>
            </a:r>
            <a:endParaRPr/>
          </a:p>
        </p:txBody>
      </p:sp>
      <p:cxnSp>
        <p:nvCxnSpPr>
          <p:cNvPr id="240" name="Google Shape;240;p47"/>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pic>
        <p:nvPicPr>
          <p:cNvPr id="241" name="Google Shape;241;p47"/>
          <p:cNvPicPr preferRelativeResize="0"/>
          <p:nvPr/>
        </p:nvPicPr>
        <p:blipFill>
          <a:blip r:embed="rId3">
            <a:alphaModFix/>
          </a:blip>
          <a:stretch>
            <a:fillRect/>
          </a:stretch>
        </p:blipFill>
        <p:spPr>
          <a:xfrm>
            <a:off x="1064680" y="0"/>
            <a:ext cx="7014640"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48"/>
          <p:cNvSpPr txBox="1"/>
          <p:nvPr>
            <p:ph type="ctrTitle"/>
          </p:nvPr>
        </p:nvSpPr>
        <p:spPr>
          <a:xfrm>
            <a:off x="1983325" y="2832875"/>
            <a:ext cx="7026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000"/>
              <a:t>Bien, y ahora</a:t>
            </a:r>
            <a:r>
              <a:rPr lang="en" sz="5000"/>
              <a:t>?</a:t>
            </a:r>
            <a:endParaRPr sz="5000"/>
          </a:p>
        </p:txBody>
      </p:sp>
      <p:sp>
        <p:nvSpPr>
          <p:cNvPr id="247" name="Google Shape;247;p48"/>
          <p:cNvSpPr txBox="1"/>
          <p:nvPr>
            <p:ph idx="1" type="subTitle"/>
          </p:nvPr>
        </p:nvSpPr>
        <p:spPr>
          <a:xfrm>
            <a:off x="4144050" y="3549850"/>
            <a:ext cx="39402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Vamos a seguir los siguientes pasos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49"/>
          <p:cNvSpPr txBox="1"/>
          <p:nvPr>
            <p:ph idx="6" type="title"/>
          </p:nvPr>
        </p:nvSpPr>
        <p:spPr>
          <a:xfrm>
            <a:off x="1048450" y="1770700"/>
            <a:ext cx="2067000" cy="72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53" name="Google Shape;253;p49"/>
          <p:cNvSpPr txBox="1"/>
          <p:nvPr>
            <p:ph type="title"/>
          </p:nvPr>
        </p:nvSpPr>
        <p:spPr>
          <a:xfrm>
            <a:off x="3538497" y="2615575"/>
            <a:ext cx="20670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Seleccionar una plantilla</a:t>
            </a:r>
            <a:endParaRPr/>
          </a:p>
        </p:txBody>
      </p:sp>
      <p:sp>
        <p:nvSpPr>
          <p:cNvPr id="254" name="Google Shape;254;p49"/>
          <p:cNvSpPr txBox="1"/>
          <p:nvPr>
            <p:ph idx="1" type="subTitle"/>
          </p:nvPr>
        </p:nvSpPr>
        <p:spPr>
          <a:xfrm>
            <a:off x="3538497" y="3148075"/>
            <a:ext cx="20670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Van a elegir una plantilla HTML para editar y usar como frontend</a:t>
            </a:r>
            <a:endParaRPr/>
          </a:p>
        </p:txBody>
      </p:sp>
      <p:sp>
        <p:nvSpPr>
          <p:cNvPr id="255" name="Google Shape;255;p49"/>
          <p:cNvSpPr txBox="1"/>
          <p:nvPr>
            <p:ph idx="2" type="title"/>
          </p:nvPr>
        </p:nvSpPr>
        <p:spPr>
          <a:xfrm>
            <a:off x="6028553" y="2615575"/>
            <a:ext cx="20670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Crear un repositorio </a:t>
            </a:r>
            <a:endParaRPr/>
          </a:p>
        </p:txBody>
      </p:sp>
      <p:sp>
        <p:nvSpPr>
          <p:cNvPr id="256" name="Google Shape;256;p49"/>
          <p:cNvSpPr txBox="1"/>
          <p:nvPr>
            <p:ph idx="3" type="subTitle"/>
          </p:nvPr>
        </p:nvSpPr>
        <p:spPr>
          <a:xfrm>
            <a:off x="6028553" y="3148075"/>
            <a:ext cx="20670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Vamos a crear un repositorio en github para subir la plantilla seleccionada</a:t>
            </a:r>
            <a:endParaRPr/>
          </a:p>
        </p:txBody>
      </p:sp>
      <p:sp>
        <p:nvSpPr>
          <p:cNvPr id="257" name="Google Shape;257;p49"/>
          <p:cNvSpPr txBox="1"/>
          <p:nvPr>
            <p:ph idx="4" type="title"/>
          </p:nvPr>
        </p:nvSpPr>
        <p:spPr>
          <a:xfrm>
            <a:off x="1048447" y="2615575"/>
            <a:ext cx="20670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Crear cuenta en github</a:t>
            </a:r>
            <a:endParaRPr/>
          </a:p>
        </p:txBody>
      </p:sp>
      <p:sp>
        <p:nvSpPr>
          <p:cNvPr id="258" name="Google Shape;258;p49"/>
          <p:cNvSpPr txBox="1"/>
          <p:nvPr>
            <p:ph idx="5" type="subTitle"/>
          </p:nvPr>
        </p:nvSpPr>
        <p:spPr>
          <a:xfrm>
            <a:off x="1048447" y="3148075"/>
            <a:ext cx="20670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Solo si no tienen una  cuenta </a:t>
            </a:r>
            <a:endParaRPr/>
          </a:p>
        </p:txBody>
      </p:sp>
      <p:sp>
        <p:nvSpPr>
          <p:cNvPr id="259" name="Google Shape;259;p49"/>
          <p:cNvSpPr txBox="1"/>
          <p:nvPr>
            <p:ph idx="7" type="title"/>
          </p:nvPr>
        </p:nvSpPr>
        <p:spPr>
          <a:xfrm>
            <a:off x="3538500" y="1770700"/>
            <a:ext cx="2067000" cy="72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60" name="Google Shape;260;p49"/>
          <p:cNvSpPr txBox="1"/>
          <p:nvPr>
            <p:ph idx="8" type="title"/>
          </p:nvPr>
        </p:nvSpPr>
        <p:spPr>
          <a:xfrm>
            <a:off x="6028550" y="1770700"/>
            <a:ext cx="2067000" cy="72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cxnSp>
        <p:nvCxnSpPr>
          <p:cNvPr id="261" name="Google Shape;261;p49"/>
          <p:cNvCxnSpPr/>
          <p:nvPr/>
        </p:nvCxnSpPr>
        <p:spPr>
          <a:xfrm>
            <a:off x="1883350" y="2546160"/>
            <a:ext cx="3972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cxnSp>
        <p:nvCxnSpPr>
          <p:cNvPr id="262" name="Google Shape;262;p49"/>
          <p:cNvCxnSpPr/>
          <p:nvPr/>
        </p:nvCxnSpPr>
        <p:spPr>
          <a:xfrm>
            <a:off x="4373400" y="2546160"/>
            <a:ext cx="3972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cxnSp>
        <p:nvCxnSpPr>
          <p:cNvPr id="263" name="Google Shape;263;p49"/>
          <p:cNvCxnSpPr/>
          <p:nvPr/>
        </p:nvCxnSpPr>
        <p:spPr>
          <a:xfrm>
            <a:off x="6863450" y="2546160"/>
            <a:ext cx="3972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50"/>
          <p:cNvSpPr txBox="1"/>
          <p:nvPr>
            <p:ph type="ctrTitle"/>
          </p:nvPr>
        </p:nvSpPr>
        <p:spPr>
          <a:xfrm>
            <a:off x="1850525" y="1157925"/>
            <a:ext cx="5442900" cy="260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¡Es todo</a:t>
            </a:r>
            <a:r>
              <a:rPr lang="en"/>
              <a:t> por hoy! Hasta la </a:t>
            </a:r>
            <a:r>
              <a:rPr lang="en"/>
              <a:t>próxima</a:t>
            </a:r>
            <a:r>
              <a:rPr lang="en"/>
              <a:t> clase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7"/>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Qué es un framework</a:t>
            </a:r>
            <a:endParaRPr/>
          </a:p>
        </p:txBody>
      </p:sp>
      <p:sp>
        <p:nvSpPr>
          <p:cNvPr id="166" name="Google Shape;166;p37"/>
          <p:cNvSpPr txBox="1"/>
          <p:nvPr>
            <p:ph idx="1" type="body"/>
          </p:nvPr>
        </p:nvSpPr>
        <p:spPr>
          <a:xfrm>
            <a:off x="938500" y="1550825"/>
            <a:ext cx="7172100" cy="30399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300"/>
              <a:t>Es un esquema o </a:t>
            </a:r>
            <a:r>
              <a:rPr b="1" lang="en" sz="1300"/>
              <a:t>marco de trabajo</a:t>
            </a:r>
            <a:r>
              <a:rPr lang="en" sz="1300"/>
              <a:t> que ofrece una estructura base para elaborar un proyecto, puede verse como, </a:t>
            </a:r>
            <a:r>
              <a:rPr b="1" lang="en" sz="1300"/>
              <a:t>una especie de plantilla</a:t>
            </a:r>
            <a:r>
              <a:rPr lang="en" sz="1300"/>
              <a:t> que sirve como punto de partida para la organización y desarrollo de software.</a:t>
            </a:r>
            <a:endParaRPr sz="1300"/>
          </a:p>
          <a:p>
            <a:pPr indent="0" lvl="0" marL="0" rtl="0" algn="l">
              <a:lnSpc>
                <a:spcPct val="115000"/>
              </a:lnSpc>
              <a:spcBef>
                <a:spcPts val="1200"/>
              </a:spcBef>
              <a:spcAft>
                <a:spcPts val="0"/>
              </a:spcAft>
              <a:buNone/>
            </a:pPr>
            <a:r>
              <a:rPr lang="en" sz="1300"/>
              <a:t>Generalmente, los programadores usan frameworks porque permiten acelerar el trabajo y favorecer que sea colaborativo, reduce errores y se obtiene un resultado de más calidad. </a:t>
            </a:r>
            <a:endParaRPr sz="1300"/>
          </a:p>
          <a:p>
            <a:pPr indent="0" lvl="0" marL="0" rtl="0" algn="l">
              <a:spcBef>
                <a:spcPts val="1200"/>
              </a:spcBef>
              <a:spcAft>
                <a:spcPts val="1600"/>
              </a:spcAft>
              <a:buNone/>
            </a:pPr>
            <a:r>
              <a:t/>
            </a:r>
            <a:endParaRPr/>
          </a:p>
        </p:txBody>
      </p:sp>
      <p:cxnSp>
        <p:nvCxnSpPr>
          <p:cNvPr id="167" name="Google Shape;167;p37"/>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8"/>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¿Para</a:t>
            </a:r>
            <a:r>
              <a:rPr lang="en"/>
              <a:t> q</a:t>
            </a:r>
            <a:r>
              <a:rPr lang="en"/>
              <a:t>ué sirve un framework?</a:t>
            </a:r>
            <a:endParaRPr/>
          </a:p>
        </p:txBody>
      </p:sp>
      <p:sp>
        <p:nvSpPr>
          <p:cNvPr id="173" name="Google Shape;173;p38"/>
          <p:cNvSpPr txBox="1"/>
          <p:nvPr>
            <p:ph idx="1" type="body"/>
          </p:nvPr>
        </p:nvSpPr>
        <p:spPr>
          <a:xfrm>
            <a:off x="938500" y="1550825"/>
            <a:ext cx="7172100" cy="30399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300"/>
              <a:t>Un framework sirve para empezar un proyecto en menos tiempo, con un código más limpio y consistente, de manera rápida y eficaz. </a:t>
            </a:r>
            <a:endParaRPr sz="1300"/>
          </a:p>
          <a:p>
            <a:pPr indent="0" lvl="0" marL="0" rtl="0" algn="l">
              <a:lnSpc>
                <a:spcPct val="115000"/>
              </a:lnSpc>
              <a:spcBef>
                <a:spcPts val="1200"/>
              </a:spcBef>
              <a:spcAft>
                <a:spcPts val="0"/>
              </a:spcAft>
              <a:buNone/>
            </a:pPr>
            <a:r>
              <a:rPr lang="en" sz="1300"/>
              <a:t>El framework ofrece una estructura base que los programadores pueden complementar o modificar según sus objetivos.</a:t>
            </a:r>
            <a:endParaRPr sz="1300"/>
          </a:p>
          <a:p>
            <a:pPr indent="0" lvl="0" marL="0" rtl="0" algn="ctr">
              <a:spcBef>
                <a:spcPts val="1200"/>
              </a:spcBef>
              <a:spcAft>
                <a:spcPts val="0"/>
              </a:spcAft>
              <a:buNone/>
            </a:pPr>
            <a:r>
              <a:t/>
            </a:r>
            <a:endParaRPr/>
          </a:p>
          <a:p>
            <a:pPr indent="0" lvl="0" marL="0" rtl="0" algn="ctr">
              <a:spcBef>
                <a:spcPts val="1600"/>
              </a:spcBef>
              <a:spcAft>
                <a:spcPts val="0"/>
              </a:spcAft>
              <a:buNone/>
            </a:pPr>
            <a:r>
              <a:t/>
            </a:r>
            <a:endParaRPr/>
          </a:p>
          <a:p>
            <a:pPr indent="0" lvl="0" marL="0" rtl="0" algn="ctr">
              <a:spcBef>
                <a:spcPts val="1600"/>
              </a:spcBef>
              <a:spcAft>
                <a:spcPts val="1600"/>
              </a:spcAft>
              <a:buNone/>
            </a:pPr>
            <a:r>
              <a:rPr b="1" lang="en" sz="1800"/>
              <a:t>¿Para qué reinventar la rueda, no?</a:t>
            </a:r>
            <a:endParaRPr b="1" sz="1800"/>
          </a:p>
        </p:txBody>
      </p:sp>
      <p:cxnSp>
        <p:nvCxnSpPr>
          <p:cNvPr id="174" name="Google Shape;174;p38"/>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9"/>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¿Para qué sirve un framework?</a:t>
            </a:r>
            <a:endParaRPr/>
          </a:p>
        </p:txBody>
      </p:sp>
      <p:sp>
        <p:nvSpPr>
          <p:cNvPr id="180" name="Google Shape;180;p39"/>
          <p:cNvSpPr txBox="1"/>
          <p:nvPr>
            <p:ph idx="1" type="body"/>
          </p:nvPr>
        </p:nvSpPr>
        <p:spPr>
          <a:xfrm>
            <a:off x="938500" y="1550825"/>
            <a:ext cx="7172100" cy="30399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300"/>
              <a:t>Un framework sirve para empezar un proyecto en menos tiempo, con un código más limpio y consistente, de manera rápida y eficaz. </a:t>
            </a:r>
            <a:endParaRPr sz="1300"/>
          </a:p>
          <a:p>
            <a:pPr indent="0" lvl="0" marL="0" rtl="0" algn="l">
              <a:lnSpc>
                <a:spcPct val="115000"/>
              </a:lnSpc>
              <a:spcBef>
                <a:spcPts val="1200"/>
              </a:spcBef>
              <a:spcAft>
                <a:spcPts val="0"/>
              </a:spcAft>
              <a:buNone/>
            </a:pPr>
            <a:r>
              <a:rPr lang="en" sz="1300"/>
              <a:t>El framework ofrece una estructura base que los programadores pueden complementar o modificar según sus objetivos.</a:t>
            </a:r>
            <a:endParaRPr sz="1300"/>
          </a:p>
          <a:p>
            <a:pPr indent="0" lvl="0" marL="0" rtl="0" algn="ctr">
              <a:spcBef>
                <a:spcPts val="1200"/>
              </a:spcBef>
              <a:spcAft>
                <a:spcPts val="0"/>
              </a:spcAft>
              <a:buNone/>
            </a:pPr>
            <a:r>
              <a:t/>
            </a:r>
            <a:endParaRPr/>
          </a:p>
          <a:p>
            <a:pPr indent="0" lvl="0" marL="0" rtl="0" algn="ctr">
              <a:spcBef>
                <a:spcPts val="1600"/>
              </a:spcBef>
              <a:spcAft>
                <a:spcPts val="0"/>
              </a:spcAft>
              <a:buNone/>
            </a:pPr>
            <a:r>
              <a:t/>
            </a:r>
            <a:endParaRPr/>
          </a:p>
          <a:p>
            <a:pPr indent="0" lvl="0" marL="0" rtl="0" algn="ctr">
              <a:spcBef>
                <a:spcPts val="1600"/>
              </a:spcBef>
              <a:spcAft>
                <a:spcPts val="1600"/>
              </a:spcAft>
              <a:buNone/>
            </a:pPr>
            <a:r>
              <a:rPr b="1" lang="en" sz="1800"/>
              <a:t>¿Para qué reinventar la rueda, no?</a:t>
            </a:r>
            <a:endParaRPr b="1" sz="1800"/>
          </a:p>
        </p:txBody>
      </p:sp>
      <p:cxnSp>
        <p:nvCxnSpPr>
          <p:cNvPr id="181" name="Google Shape;181;p39"/>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pic>
        <p:nvPicPr>
          <p:cNvPr id="182" name="Google Shape;182;p39" title="¿Qué es Laravel y como funciona .mp4">
            <a:hlinkClick r:id="rId3"/>
          </p:cNvPr>
          <p:cNvPicPr preferRelativeResize="0"/>
          <p:nvPr/>
        </p:nvPicPr>
        <p:blipFill>
          <a:blip r:embed="rId4">
            <a:alphaModFix/>
          </a:blip>
          <a:stretch>
            <a:fillRect/>
          </a:stretch>
        </p:blipFill>
        <p:spPr>
          <a:xfrm>
            <a:off x="0" y="0"/>
            <a:ext cx="91440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1000"/>
                                        <p:tgtEl>
                                          <p:spTgt spid="1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40"/>
          <p:cNvSpPr txBox="1"/>
          <p:nvPr>
            <p:ph type="ctrTitle"/>
          </p:nvPr>
        </p:nvSpPr>
        <p:spPr>
          <a:xfrm>
            <a:off x="2175900" y="1950100"/>
            <a:ext cx="4792200" cy="644700"/>
          </a:xfrm>
          <a:prstGeom prst="rect">
            <a:avLst/>
          </a:prstGeom>
          <a:effectLst>
            <a:outerShdw blurRad="142875" rotWithShape="0" algn="bl" dir="87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sz="3200"/>
              <a:t>FrontEnd y BackEnd</a:t>
            </a:r>
            <a:endParaRPr sz="3200"/>
          </a:p>
        </p:txBody>
      </p:sp>
      <p:sp>
        <p:nvSpPr>
          <p:cNvPr id="188" name="Google Shape;188;p40"/>
          <p:cNvSpPr txBox="1"/>
          <p:nvPr>
            <p:ph type="ctrTitle"/>
          </p:nvPr>
        </p:nvSpPr>
        <p:spPr>
          <a:xfrm>
            <a:off x="2941650" y="2624375"/>
            <a:ext cx="3260700" cy="464700"/>
          </a:xfrm>
          <a:prstGeom prst="rect">
            <a:avLst/>
          </a:prstGeom>
          <a:effectLst>
            <a:outerShdw blurRad="100013" rotWithShape="0" algn="bl" dir="84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b="0" lang="en" sz="1900">
                <a:latin typeface="Montserrat ExtraLight"/>
                <a:ea typeface="Montserrat ExtraLight"/>
                <a:cs typeface="Montserrat ExtraLight"/>
                <a:sym typeface="Montserrat ExtraLight"/>
              </a:rPr>
              <a:t>Framework PHP - Laravel</a:t>
            </a:r>
            <a:endParaRPr b="0" sz="1900">
              <a:latin typeface="Montserrat ExtraLight"/>
              <a:ea typeface="Montserrat ExtraLight"/>
              <a:cs typeface="Montserrat ExtraLight"/>
              <a:sym typeface="Montserrat ExtraLight"/>
            </a:endParaRPr>
          </a:p>
        </p:txBody>
      </p:sp>
      <p:cxnSp>
        <p:nvCxnSpPr>
          <p:cNvPr id="189" name="Google Shape;189;p40"/>
          <p:cNvCxnSpPr/>
          <p:nvPr/>
        </p:nvCxnSpPr>
        <p:spPr>
          <a:xfrm>
            <a:off x="3190500" y="256517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41"/>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Qué es el desarrollo FrontEnd</a:t>
            </a:r>
            <a:endParaRPr/>
          </a:p>
        </p:txBody>
      </p:sp>
      <p:sp>
        <p:nvSpPr>
          <p:cNvPr id="195" name="Google Shape;195;p41"/>
          <p:cNvSpPr txBox="1"/>
          <p:nvPr>
            <p:ph idx="1" type="body"/>
          </p:nvPr>
        </p:nvSpPr>
        <p:spPr>
          <a:xfrm>
            <a:off x="938500" y="1550825"/>
            <a:ext cx="7172100" cy="30399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300"/>
              <a:t>Básicamente es todo lo que vemos en la pantalla cuando accedemos a un sitio web o aplicación: tipos de letra, colores, adaptación para distintas pantallas, los efectos del mouse, movimientos, desplazamientos, efectos visuales, etc. que permiten navegar dentro de una página web. Este conjunto crea la experiencia del usuario. Se lo conoce también como </a:t>
            </a:r>
            <a:r>
              <a:rPr b="1" lang="en" sz="1300"/>
              <a:t>el lado del usuario.</a:t>
            </a:r>
            <a:endParaRPr b="1" sz="1300"/>
          </a:p>
          <a:p>
            <a:pPr indent="0" lvl="0" marL="0" rtl="0" algn="l">
              <a:lnSpc>
                <a:spcPct val="115000"/>
              </a:lnSpc>
              <a:spcBef>
                <a:spcPts val="1200"/>
              </a:spcBef>
              <a:spcAft>
                <a:spcPts val="0"/>
              </a:spcAft>
              <a:buNone/>
            </a:pPr>
            <a:r>
              <a:rPr lang="en" sz="1300"/>
              <a:t>El frontend se encarga de la experiencia del usuario, cuando este accede a una web, debe ser capaz de navegar por ella, por lo que el usuario verá una interfaz sencilla de usar, atractiva y funcional.</a:t>
            </a:r>
            <a:endParaRPr sz="1300"/>
          </a:p>
          <a:p>
            <a:pPr indent="0" lvl="0" marL="0" rtl="0" algn="l">
              <a:lnSpc>
                <a:spcPct val="115000"/>
              </a:lnSpc>
              <a:spcBef>
                <a:spcPts val="1200"/>
              </a:spcBef>
              <a:spcAft>
                <a:spcPts val="0"/>
              </a:spcAft>
              <a:buNone/>
            </a:pPr>
            <a:r>
              <a:t/>
            </a:r>
            <a:endParaRPr sz="1100">
              <a:latin typeface="Arial"/>
              <a:ea typeface="Arial"/>
              <a:cs typeface="Arial"/>
              <a:sym typeface="Arial"/>
            </a:endParaRPr>
          </a:p>
          <a:p>
            <a:pPr indent="0" lvl="0" marL="0" rtl="0" algn="l">
              <a:spcBef>
                <a:spcPts val="1200"/>
              </a:spcBef>
              <a:spcAft>
                <a:spcPts val="1600"/>
              </a:spcAft>
              <a:buNone/>
            </a:pPr>
            <a:r>
              <a:t/>
            </a:r>
            <a:endParaRPr/>
          </a:p>
        </p:txBody>
      </p:sp>
      <p:cxnSp>
        <p:nvCxnSpPr>
          <p:cNvPr id="196" name="Google Shape;196;p41"/>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197" name="Google Shape;197;p41"/>
          <p:cNvSpPr txBox="1"/>
          <p:nvPr/>
        </p:nvSpPr>
        <p:spPr>
          <a:xfrm>
            <a:off x="938500" y="3993350"/>
            <a:ext cx="6820200" cy="757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 sz="1300">
                <a:solidFill>
                  <a:schemeClr val="dk2"/>
                </a:solidFill>
                <a:latin typeface="Montserrat"/>
                <a:ea typeface="Montserrat"/>
                <a:cs typeface="Montserrat"/>
                <a:sym typeface="Montserrat"/>
              </a:rPr>
              <a:t>Conocimientos para frontend:</a:t>
            </a:r>
            <a:r>
              <a:rPr b="1" lang="en" sz="1300">
                <a:solidFill>
                  <a:schemeClr val="lt1"/>
                </a:solidFill>
                <a:latin typeface="Montserrat"/>
                <a:ea typeface="Montserrat"/>
                <a:cs typeface="Montserrat"/>
                <a:sym typeface="Montserrat"/>
              </a:rPr>
              <a:t> al menos los siguientes lenguajes de programación: HTML5, CSS3, JavaScript, Jquery, Ajax</a:t>
            </a:r>
            <a:r>
              <a:rPr lang="en" sz="1300">
                <a:solidFill>
                  <a:schemeClr val="lt1"/>
                </a:solidFill>
                <a:latin typeface="Montserrat"/>
                <a:ea typeface="Montserrat"/>
                <a:cs typeface="Montserrat"/>
                <a:sym typeface="Montserrat"/>
              </a:rPr>
              <a:t>.</a:t>
            </a:r>
            <a:endParaRPr sz="1150">
              <a:solidFill>
                <a:schemeClr val="accent2"/>
              </a:solidFill>
              <a:latin typeface="Montserrat ExtraBold"/>
              <a:ea typeface="Montserrat ExtraBold"/>
              <a:cs typeface="Montserrat ExtraBold"/>
              <a:sym typeface="Montserrat Extra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42"/>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Qué es el desarrollo BackEnd</a:t>
            </a:r>
            <a:endParaRPr/>
          </a:p>
        </p:txBody>
      </p:sp>
      <p:sp>
        <p:nvSpPr>
          <p:cNvPr id="203" name="Google Shape;203;p42"/>
          <p:cNvSpPr txBox="1"/>
          <p:nvPr>
            <p:ph idx="1" type="body"/>
          </p:nvPr>
        </p:nvSpPr>
        <p:spPr>
          <a:xfrm>
            <a:off x="938500" y="1550825"/>
            <a:ext cx="7172100" cy="30399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300"/>
              <a:t>El backend de una web consiste en un servidor, una aplicación y una base de datos. Se lo conoce </a:t>
            </a:r>
            <a:r>
              <a:rPr lang="en" sz="1300"/>
              <a:t>también</a:t>
            </a:r>
            <a:r>
              <a:rPr lang="en" sz="1300"/>
              <a:t> como </a:t>
            </a:r>
            <a:r>
              <a:rPr b="1" lang="en" sz="1300"/>
              <a:t>el lado del servidor</a:t>
            </a:r>
            <a:r>
              <a:rPr lang="en" sz="1300"/>
              <a:t>.Se toman los datos, se procesa la información y se envía al usuario.  Los desarrolladores de Frontend y Backend trabajan para que todo funcione correctamente.</a:t>
            </a:r>
            <a:endParaRPr sz="1300"/>
          </a:p>
          <a:p>
            <a:pPr indent="0" lvl="0" marL="0" rtl="0" algn="l">
              <a:lnSpc>
                <a:spcPct val="115000"/>
              </a:lnSpc>
              <a:spcBef>
                <a:spcPts val="1200"/>
              </a:spcBef>
              <a:spcAft>
                <a:spcPts val="0"/>
              </a:spcAft>
              <a:buNone/>
            </a:pPr>
            <a:r>
              <a:t/>
            </a:r>
            <a:endParaRPr sz="1300"/>
          </a:p>
          <a:p>
            <a:pPr indent="0" lvl="0" marL="0" rtl="0" algn="l">
              <a:spcBef>
                <a:spcPts val="1200"/>
              </a:spcBef>
              <a:spcAft>
                <a:spcPts val="1600"/>
              </a:spcAft>
              <a:buNone/>
            </a:pPr>
            <a:r>
              <a:t/>
            </a:r>
            <a:endParaRPr/>
          </a:p>
        </p:txBody>
      </p:sp>
      <p:cxnSp>
        <p:nvCxnSpPr>
          <p:cNvPr id="204" name="Google Shape;204;p42"/>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205" name="Google Shape;205;p42"/>
          <p:cNvSpPr txBox="1"/>
          <p:nvPr/>
        </p:nvSpPr>
        <p:spPr>
          <a:xfrm>
            <a:off x="938500" y="3688550"/>
            <a:ext cx="6820200" cy="941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 sz="1300">
                <a:solidFill>
                  <a:schemeClr val="dk2"/>
                </a:solidFill>
              </a:rPr>
              <a:t>Conocimientos para backend:</a:t>
            </a:r>
            <a:r>
              <a:rPr b="1" lang="en" sz="1300">
                <a:solidFill>
                  <a:schemeClr val="lt1"/>
                </a:solidFill>
              </a:rPr>
              <a:t> </a:t>
            </a:r>
            <a:r>
              <a:rPr lang="en" sz="1300">
                <a:solidFill>
                  <a:schemeClr val="lt1"/>
                </a:solidFill>
                <a:latin typeface="Montserrat"/>
                <a:ea typeface="Montserrat"/>
                <a:cs typeface="Montserrat"/>
                <a:sym typeface="Montserrat"/>
              </a:rPr>
              <a:t>Conocer al menos un framework (en nuestro caso vamos a usar laravel), manejos de bases de datos y además conocer patrones de diseño y paradigmas de programación </a:t>
            </a:r>
            <a:endParaRPr sz="1150">
              <a:solidFill>
                <a:schemeClr val="accent2"/>
              </a:solidFill>
              <a:latin typeface="Montserrat ExtraBold"/>
              <a:ea typeface="Montserrat ExtraBold"/>
              <a:cs typeface="Montserrat ExtraBold"/>
              <a:sym typeface="Montserrat ExtraBo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43"/>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Principales diferencias</a:t>
            </a:r>
            <a:endParaRPr/>
          </a:p>
        </p:txBody>
      </p:sp>
      <p:sp>
        <p:nvSpPr>
          <p:cNvPr id="211" name="Google Shape;211;p43"/>
          <p:cNvSpPr txBox="1"/>
          <p:nvPr>
            <p:ph idx="1" type="body"/>
          </p:nvPr>
        </p:nvSpPr>
        <p:spPr>
          <a:xfrm>
            <a:off x="938500" y="1550825"/>
            <a:ext cx="7172100" cy="30399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800">
                <a:latin typeface="Arial"/>
                <a:ea typeface="Arial"/>
                <a:cs typeface="Arial"/>
                <a:sym typeface="Arial"/>
              </a:rPr>
              <a:t>Podemos plantear la diferencia principal de ambos como:</a:t>
            </a:r>
            <a:endParaRPr b="1" sz="1800">
              <a:latin typeface="Arial"/>
              <a:ea typeface="Arial"/>
              <a:cs typeface="Arial"/>
              <a:sym typeface="Arial"/>
            </a:endParaRPr>
          </a:p>
          <a:p>
            <a:pPr indent="0" lvl="0" marL="0" rtl="0" algn="l">
              <a:lnSpc>
                <a:spcPct val="115000"/>
              </a:lnSpc>
              <a:spcBef>
                <a:spcPts val="1200"/>
              </a:spcBef>
              <a:spcAft>
                <a:spcPts val="0"/>
              </a:spcAft>
              <a:buNone/>
            </a:pPr>
            <a:r>
              <a:rPr b="1" lang="en" sz="1800">
                <a:latin typeface="Arial"/>
                <a:ea typeface="Arial"/>
                <a:cs typeface="Arial"/>
                <a:sym typeface="Arial"/>
              </a:rPr>
              <a:t>En el frontend trabajaremos en lo que el usuario </a:t>
            </a:r>
            <a:r>
              <a:rPr b="1" lang="en" sz="1800">
                <a:solidFill>
                  <a:srgbClr val="00C3B1"/>
                </a:solidFill>
                <a:latin typeface="Arial"/>
                <a:ea typeface="Arial"/>
                <a:cs typeface="Arial"/>
                <a:sym typeface="Arial"/>
              </a:rPr>
              <a:t>puede ver</a:t>
            </a:r>
            <a:r>
              <a:rPr b="1" lang="en" sz="1800">
                <a:latin typeface="Arial"/>
                <a:ea typeface="Arial"/>
                <a:cs typeface="Arial"/>
                <a:sym typeface="Arial"/>
              </a:rPr>
              <a:t>, mientras que en el backend construiremos la</a:t>
            </a:r>
            <a:r>
              <a:rPr b="1" lang="en" sz="1800">
                <a:solidFill>
                  <a:srgbClr val="00C3B1"/>
                </a:solidFill>
                <a:latin typeface="Arial"/>
                <a:ea typeface="Arial"/>
                <a:cs typeface="Arial"/>
                <a:sym typeface="Arial"/>
              </a:rPr>
              <a:t> infraestructura</a:t>
            </a:r>
            <a:r>
              <a:rPr b="1" lang="en" sz="1800">
                <a:latin typeface="Arial"/>
                <a:ea typeface="Arial"/>
                <a:cs typeface="Arial"/>
                <a:sym typeface="Arial"/>
              </a:rPr>
              <a:t> de la página web.</a:t>
            </a:r>
            <a:endParaRPr b="1" sz="1800">
              <a:latin typeface="Arial"/>
              <a:ea typeface="Arial"/>
              <a:cs typeface="Arial"/>
              <a:sym typeface="Arial"/>
            </a:endParaRPr>
          </a:p>
          <a:p>
            <a:pPr indent="0" lvl="0" marL="0" rtl="0" algn="l">
              <a:lnSpc>
                <a:spcPct val="115000"/>
              </a:lnSpc>
              <a:spcBef>
                <a:spcPts val="1200"/>
              </a:spcBef>
              <a:spcAft>
                <a:spcPts val="0"/>
              </a:spcAft>
              <a:buNone/>
            </a:pPr>
            <a:r>
              <a:t/>
            </a:r>
            <a:endParaRPr b="1" sz="1800"/>
          </a:p>
          <a:p>
            <a:pPr indent="0" lvl="0" marL="0" rtl="0" algn="l">
              <a:lnSpc>
                <a:spcPct val="115000"/>
              </a:lnSpc>
              <a:spcBef>
                <a:spcPts val="1200"/>
              </a:spcBef>
              <a:spcAft>
                <a:spcPts val="0"/>
              </a:spcAft>
              <a:buNone/>
            </a:pPr>
            <a:r>
              <a:t/>
            </a:r>
            <a:endParaRPr b="1" sz="1800"/>
          </a:p>
          <a:p>
            <a:pPr indent="0" lvl="0" marL="0" rtl="0" algn="l">
              <a:spcBef>
                <a:spcPts val="1200"/>
              </a:spcBef>
              <a:spcAft>
                <a:spcPts val="1600"/>
              </a:spcAft>
              <a:buNone/>
            </a:pPr>
            <a:r>
              <a:t/>
            </a:r>
            <a:endParaRPr/>
          </a:p>
        </p:txBody>
      </p:sp>
      <p:cxnSp>
        <p:nvCxnSpPr>
          <p:cNvPr id="212" name="Google Shape;212;p43"/>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44"/>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Principales diferencias</a:t>
            </a:r>
            <a:endParaRPr/>
          </a:p>
        </p:txBody>
      </p:sp>
      <p:sp>
        <p:nvSpPr>
          <p:cNvPr id="218" name="Google Shape;218;p44"/>
          <p:cNvSpPr txBox="1"/>
          <p:nvPr>
            <p:ph idx="1" type="body"/>
          </p:nvPr>
        </p:nvSpPr>
        <p:spPr>
          <a:xfrm>
            <a:off x="938500" y="1550825"/>
            <a:ext cx="7172100" cy="30399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t/>
            </a:r>
            <a:endParaRPr b="1" sz="1800"/>
          </a:p>
          <a:p>
            <a:pPr indent="0" lvl="0" marL="0" rtl="0" algn="l">
              <a:lnSpc>
                <a:spcPct val="115000"/>
              </a:lnSpc>
              <a:spcBef>
                <a:spcPts val="1200"/>
              </a:spcBef>
              <a:spcAft>
                <a:spcPts val="0"/>
              </a:spcAft>
              <a:buNone/>
            </a:pPr>
            <a:r>
              <a:t/>
            </a:r>
            <a:endParaRPr b="1" sz="1800"/>
          </a:p>
          <a:p>
            <a:pPr indent="0" lvl="0" marL="0" rtl="0" algn="l">
              <a:spcBef>
                <a:spcPts val="1200"/>
              </a:spcBef>
              <a:spcAft>
                <a:spcPts val="1600"/>
              </a:spcAft>
              <a:buNone/>
            </a:pPr>
            <a:r>
              <a:t/>
            </a:r>
            <a:endParaRPr/>
          </a:p>
        </p:txBody>
      </p:sp>
      <p:cxnSp>
        <p:nvCxnSpPr>
          <p:cNvPr id="219" name="Google Shape;219;p44"/>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pic>
        <p:nvPicPr>
          <p:cNvPr id="220" name="Google Shape;220;p44"/>
          <p:cNvPicPr preferRelativeResize="0"/>
          <p:nvPr/>
        </p:nvPicPr>
        <p:blipFill>
          <a:blip r:embed="rId3">
            <a:alphaModFix/>
          </a:blip>
          <a:stretch>
            <a:fillRect/>
          </a:stretch>
        </p:blipFill>
        <p:spPr>
          <a:xfrm>
            <a:off x="1596100" y="1214025"/>
            <a:ext cx="5243651" cy="3277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